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93" r:id="rId2"/>
    <p:sldId id="259" r:id="rId3"/>
    <p:sldId id="294" r:id="rId4"/>
    <p:sldId id="321" r:id="rId5"/>
    <p:sldId id="337" r:id="rId6"/>
    <p:sldId id="340" r:id="rId7"/>
    <p:sldId id="323" r:id="rId8"/>
    <p:sldId id="324" r:id="rId9"/>
    <p:sldId id="325" r:id="rId10"/>
    <p:sldId id="326" r:id="rId11"/>
    <p:sldId id="327" r:id="rId12"/>
    <p:sldId id="342" r:id="rId13"/>
    <p:sldId id="835" r:id="rId14"/>
    <p:sldId id="341" r:id="rId15"/>
    <p:sldId id="328" r:id="rId16"/>
    <p:sldId id="329" r:id="rId17"/>
    <p:sldId id="330" r:id="rId18"/>
    <p:sldId id="836" r:id="rId19"/>
    <p:sldId id="331" r:id="rId20"/>
    <p:sldId id="335" r:id="rId21"/>
    <p:sldId id="837" r:id="rId22"/>
    <p:sldId id="297" r:id="rId23"/>
  </p:sldIdLst>
  <p:sldSz cx="9144000" cy="6858000" type="screen4x3"/>
  <p:notesSz cx="6858000" cy="9144000"/>
  <p:embeddedFontLst>
    <p:embeddedFont>
      <p:font typeface="맑은 고딕" pitchFamily="34" charset="-127"/>
      <p:regular r:id="rId26"/>
      <p:bold r:id="rId27"/>
    </p:embeddedFont>
    <p:embeddedFont>
      <p:font typeface="굴림체" charset="-127"/>
      <p:regular r:id="rId28"/>
    </p:embeddedFont>
    <p:embeddedFont>
      <p:font typeface="Noto Sans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6600"/>
    <a:srgbClr val="F08858"/>
    <a:srgbClr val="169FF1"/>
    <a:srgbClr val="67C142"/>
    <a:srgbClr val="5E2207"/>
    <a:srgbClr val="5C2207"/>
    <a:srgbClr val="E3E230"/>
    <a:srgbClr val="8DA93B"/>
    <a:srgbClr val="E95E1B"/>
    <a:srgbClr val="5B657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031" autoAdjust="0"/>
    <p:restoredTop sz="94792" autoAdjust="0"/>
  </p:normalViewPr>
  <p:slideViewPr>
    <p:cSldViewPr>
      <p:cViewPr varScale="1">
        <p:scale>
          <a:sx n="116" d="100"/>
          <a:sy n="116" d="100"/>
        </p:scale>
        <p:origin x="-17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o Quang Huy" userId="d901bfbbf10b2756" providerId="LiveId" clId="{E26A35EE-F01F-4D37-BE95-C50BC3A6305B}"/>
    <pc:docChg chg="undo redo custSel addSld delSld modSld sldOrd">
      <pc:chgData name="Ngo Quang Huy" userId="d901bfbbf10b2756" providerId="LiveId" clId="{E26A35EE-F01F-4D37-BE95-C50BC3A6305B}" dt="2023-05-11T03:17:02.519" v="1429" actId="1036"/>
      <pc:docMkLst>
        <pc:docMk/>
      </pc:docMkLst>
      <pc:sldChg chg="modSp mod">
        <pc:chgData name="Ngo Quang Huy" userId="d901bfbbf10b2756" providerId="LiveId" clId="{E26A35EE-F01F-4D37-BE95-C50BC3A6305B}" dt="2023-05-11T03:17:02.519" v="1429" actId="1036"/>
        <pc:sldMkLst>
          <pc:docMk/>
          <pc:sldMk cId="0" sldId="259"/>
        </pc:sldMkLst>
        <pc:spChg chg="mod">
          <ac:chgData name="Ngo Quang Huy" userId="d901bfbbf10b2756" providerId="LiveId" clId="{E26A35EE-F01F-4D37-BE95-C50BC3A6305B}" dt="2023-05-11T01:52:32.204" v="14" actId="20577"/>
          <ac:spMkLst>
            <pc:docMk/>
            <pc:sldMk cId="0" sldId="259"/>
            <ac:spMk id="18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6:38.408" v="106" actId="2711"/>
          <ac:spMkLst>
            <pc:docMk/>
            <pc:sldMk cId="0" sldId="259"/>
            <ac:spMk id="20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6:48.022" v="107" actId="2711"/>
          <ac:spMkLst>
            <pc:docMk/>
            <pc:sldMk cId="0" sldId="259"/>
            <ac:spMk id="74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7:04.819" v="108" actId="2711"/>
          <ac:spMkLst>
            <pc:docMk/>
            <pc:sldMk cId="0" sldId="259"/>
            <ac:spMk id="79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7:13.858" v="109" actId="2711"/>
          <ac:spMkLst>
            <pc:docMk/>
            <pc:sldMk cId="0" sldId="259"/>
            <ac:spMk id="84" creationId="{00000000-0000-0000-0000-000000000000}"/>
          </ac:spMkLst>
        </pc:spChg>
        <pc:grpChg chg="mod">
          <ac:chgData name="Ngo Quang Huy" userId="d901bfbbf10b2756" providerId="LiveId" clId="{E26A35EE-F01F-4D37-BE95-C50BC3A6305B}" dt="2023-05-11T03:17:02.519" v="1429" actId="1036"/>
          <ac:grpSpMkLst>
            <pc:docMk/>
            <pc:sldMk cId="0" sldId="259"/>
            <ac:grpSpMk id="80" creationId="{00000000-0000-0000-0000-000000000000}"/>
          </ac:grpSpMkLst>
        </pc:grpChg>
      </pc:sldChg>
      <pc:sldChg chg="modSp mod">
        <pc:chgData name="Ngo Quang Huy" userId="d901bfbbf10b2756" providerId="LiveId" clId="{E26A35EE-F01F-4D37-BE95-C50BC3A6305B}" dt="2023-05-11T03:16:46.054" v="1428" actId="113"/>
        <pc:sldMkLst>
          <pc:docMk/>
          <pc:sldMk cId="0" sldId="293"/>
        </pc:sldMkLst>
        <pc:spChg chg="mod">
          <ac:chgData name="Ngo Quang Huy" userId="d901bfbbf10b2756" providerId="LiveId" clId="{E26A35EE-F01F-4D37-BE95-C50BC3A6305B}" dt="2023-05-11T03:16:33.537" v="1426" actId="1035"/>
          <ac:spMkLst>
            <pc:docMk/>
            <pc:sldMk cId="0" sldId="293"/>
            <ac:spMk id="7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3:16:46.054" v="1428" actId="113"/>
          <ac:spMkLst>
            <pc:docMk/>
            <pc:sldMk cId="0" sldId="293"/>
            <ac:spMk id="8" creationId="{00000000-0000-0000-0000-000000000000}"/>
          </ac:spMkLst>
        </pc:spChg>
      </pc:sldChg>
      <pc:sldChg chg="addSp delSp modSp mod">
        <pc:chgData name="Ngo Quang Huy" userId="d901bfbbf10b2756" providerId="LiveId" clId="{E26A35EE-F01F-4D37-BE95-C50BC3A6305B}" dt="2023-05-11T02:07:25.150" v="110" actId="2711"/>
        <pc:sldMkLst>
          <pc:docMk/>
          <pc:sldMk cId="0" sldId="294"/>
        </pc:sldMkLst>
        <pc:spChg chg="del topLvl">
          <ac:chgData name="Ngo Quang Huy" userId="d901bfbbf10b2756" providerId="LiveId" clId="{E26A35EE-F01F-4D37-BE95-C50BC3A6305B}" dt="2023-05-11T01:51:52.591" v="5" actId="478"/>
          <ac:spMkLst>
            <pc:docMk/>
            <pc:sldMk cId="0" sldId="294"/>
            <ac:spMk id="7" creationId="{00000000-0000-0000-0000-000000000000}"/>
          </ac:spMkLst>
        </pc:spChg>
        <pc:spChg chg="add del mod">
          <ac:chgData name="Ngo Quang Huy" userId="d901bfbbf10b2756" providerId="LiveId" clId="{E26A35EE-F01F-4D37-BE95-C50BC3A6305B}" dt="2023-05-11T01:53:28.011" v="29" actId="1036"/>
          <ac:spMkLst>
            <pc:docMk/>
            <pc:sldMk cId="0" sldId="294"/>
            <ac:spMk id="10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7:25.150" v="110" actId="2711"/>
          <ac:spMkLst>
            <pc:docMk/>
            <pc:sldMk cId="0" sldId="294"/>
            <ac:spMk id="11" creationId="{00000000-0000-0000-0000-000000000000}"/>
          </ac:spMkLst>
        </pc:spChg>
        <pc:spChg chg="del mod">
          <ac:chgData name="Ngo Quang Huy" userId="d901bfbbf10b2756" providerId="LiveId" clId="{E26A35EE-F01F-4D37-BE95-C50BC3A6305B}" dt="2023-05-11T01:52:15.780" v="9" actId="478"/>
          <ac:spMkLst>
            <pc:docMk/>
            <pc:sldMk cId="0" sldId="294"/>
            <ac:spMk id="12" creationId="{00000000-0000-0000-0000-000000000000}"/>
          </ac:spMkLst>
        </pc:spChg>
        <pc:grpChg chg="topLvl">
          <ac:chgData name="Ngo Quang Huy" userId="d901bfbbf10b2756" providerId="LiveId" clId="{E26A35EE-F01F-4D37-BE95-C50BC3A6305B}" dt="2023-05-11T01:51:52.591" v="5" actId="478"/>
          <ac:grpSpMkLst>
            <pc:docMk/>
            <pc:sldMk cId="0" sldId="294"/>
            <ac:grpSpMk id="2" creationId="{00000000-0000-0000-0000-000000000000}"/>
          </ac:grpSpMkLst>
        </pc:grpChg>
        <pc:grpChg chg="del">
          <ac:chgData name="Ngo Quang Huy" userId="d901bfbbf10b2756" providerId="LiveId" clId="{E26A35EE-F01F-4D37-BE95-C50BC3A6305B}" dt="2023-05-11T01:51:52.591" v="5" actId="478"/>
          <ac:grpSpMkLst>
            <pc:docMk/>
            <pc:sldMk cId="0" sldId="294"/>
            <ac:grpSpMk id="3" creationId="{00000000-0000-0000-0000-000000000000}"/>
          </ac:grpSpMkLst>
        </pc:grpChg>
      </pc:sldChg>
      <pc:sldChg chg="del">
        <pc:chgData name="Ngo Quang Huy" userId="d901bfbbf10b2756" providerId="LiveId" clId="{E26A35EE-F01F-4D37-BE95-C50BC3A6305B}" dt="2023-05-11T03:15:39.431" v="1419" actId="47"/>
        <pc:sldMkLst>
          <pc:docMk/>
          <pc:sldMk cId="0" sldId="296"/>
        </pc:sldMkLst>
      </pc:sldChg>
      <pc:sldChg chg="delSp mod">
        <pc:chgData name="Ngo Quang Huy" userId="d901bfbbf10b2756" providerId="LiveId" clId="{E26A35EE-F01F-4D37-BE95-C50BC3A6305B}" dt="2023-05-11T03:15:45.347" v="1420" actId="478"/>
        <pc:sldMkLst>
          <pc:docMk/>
          <pc:sldMk cId="0" sldId="297"/>
        </pc:sldMkLst>
        <pc:spChg chg="del">
          <ac:chgData name="Ngo Quang Huy" userId="d901bfbbf10b2756" providerId="LiveId" clId="{E26A35EE-F01F-4D37-BE95-C50BC3A6305B}" dt="2023-05-11T03:15:45.347" v="1420" actId="478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Ngo Quang Huy" userId="d901bfbbf10b2756" providerId="LiveId" clId="{E26A35EE-F01F-4D37-BE95-C50BC3A6305B}" dt="2023-05-11T02:05:04.066" v="91" actId="27636"/>
        <pc:sldMkLst>
          <pc:docMk/>
          <pc:sldMk cId="0" sldId="321"/>
        </pc:sldMkLst>
        <pc:spChg chg="mod">
          <ac:chgData name="Ngo Quang Huy" userId="d901bfbbf10b2756" providerId="LiveId" clId="{E26A35EE-F01F-4D37-BE95-C50BC3A6305B}" dt="2023-05-11T01:59:28.017" v="50" actId="2711"/>
          <ac:spMkLst>
            <pc:docMk/>
            <pc:sldMk cId="0" sldId="321"/>
            <ac:spMk id="2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5:04.066" v="91" actId="27636"/>
          <ac:spMkLst>
            <pc:docMk/>
            <pc:sldMk cId="0" sldId="321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2:05:51.983" v="99" actId="6549"/>
        <pc:sldMkLst>
          <pc:docMk/>
          <pc:sldMk cId="4161635096" sldId="322"/>
        </pc:sldMkLst>
        <pc:spChg chg="mod">
          <ac:chgData name="Ngo Quang Huy" userId="d901bfbbf10b2756" providerId="LiveId" clId="{E26A35EE-F01F-4D37-BE95-C50BC3A6305B}" dt="2023-05-11T02:05:51.983" v="99" actId="6549"/>
          <ac:spMkLst>
            <pc:docMk/>
            <pc:sldMk cId="4161635096" sldId="322"/>
            <ac:spMk id="37" creationId="{00000000-0000-0000-0000-000000000000}"/>
          </ac:spMkLst>
        </pc:spChg>
      </pc:sldChg>
      <pc:sldChg chg="modSp add mod ord">
        <pc:chgData name="Ngo Quang Huy" userId="d901bfbbf10b2756" providerId="LiveId" clId="{E26A35EE-F01F-4D37-BE95-C50BC3A6305B}" dt="2023-05-11T02:10:24.230" v="120" actId="1037"/>
        <pc:sldMkLst>
          <pc:docMk/>
          <pc:sldMk cId="827640513" sldId="323"/>
        </pc:sldMkLst>
        <pc:spChg chg="mod">
          <ac:chgData name="Ngo Quang Huy" userId="d901bfbbf10b2756" providerId="LiveId" clId="{E26A35EE-F01F-4D37-BE95-C50BC3A6305B}" dt="2023-05-11T02:10:24.230" v="120" actId="1037"/>
          <ac:spMkLst>
            <pc:docMk/>
            <pc:sldMk cId="827640513" sldId="323"/>
            <ac:spMk id="10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06:25.343" v="105" actId="2711"/>
          <ac:spMkLst>
            <pc:docMk/>
            <pc:sldMk cId="827640513" sldId="323"/>
            <ac:spMk id="11" creationId="{00000000-0000-0000-0000-000000000000}"/>
          </ac:spMkLst>
        </pc:spChg>
      </pc:sldChg>
      <pc:sldChg chg="modSp add mod ord">
        <pc:chgData name="Ngo Quang Huy" userId="d901bfbbf10b2756" providerId="LiveId" clId="{E26A35EE-F01F-4D37-BE95-C50BC3A6305B}" dt="2023-05-11T02:24:07.414" v="306" actId="1037"/>
        <pc:sldMkLst>
          <pc:docMk/>
          <pc:sldMk cId="1018164805" sldId="324"/>
        </pc:sldMkLst>
        <pc:spChg chg="mod">
          <ac:chgData name="Ngo Quang Huy" userId="d901bfbbf10b2756" providerId="LiveId" clId="{E26A35EE-F01F-4D37-BE95-C50BC3A6305B}" dt="2023-05-11T02:11:40.336" v="140" actId="27636"/>
          <ac:spMkLst>
            <pc:docMk/>
            <pc:sldMk cId="1018164805" sldId="324"/>
            <ac:spMk id="2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24:07.414" v="306" actId="1037"/>
          <ac:spMkLst>
            <pc:docMk/>
            <pc:sldMk cId="1018164805" sldId="324"/>
            <ac:spMk id="37" creationId="{00000000-0000-0000-0000-000000000000}"/>
          </ac:spMkLst>
        </pc:spChg>
      </pc:sldChg>
      <pc:sldChg chg="add del">
        <pc:chgData name="Ngo Quang Huy" userId="d901bfbbf10b2756" providerId="LiveId" clId="{E26A35EE-F01F-4D37-BE95-C50BC3A6305B}" dt="2023-05-11T02:16:05.608" v="243" actId="2696"/>
        <pc:sldMkLst>
          <pc:docMk/>
          <pc:sldMk cId="2975085550" sldId="325"/>
        </pc:sldMkLst>
      </pc:sldChg>
      <pc:sldChg chg="add del">
        <pc:chgData name="Ngo Quang Huy" userId="d901bfbbf10b2756" providerId="LiveId" clId="{E26A35EE-F01F-4D37-BE95-C50BC3A6305B}" dt="2023-05-11T02:10:47.148" v="125"/>
        <pc:sldMkLst>
          <pc:docMk/>
          <pc:sldMk cId="2980799432" sldId="325"/>
        </pc:sldMkLst>
      </pc:sldChg>
      <pc:sldChg chg="addSp delSp modSp add mod">
        <pc:chgData name="Ngo Quang Huy" userId="d901bfbbf10b2756" providerId="LiveId" clId="{E26A35EE-F01F-4D37-BE95-C50BC3A6305B}" dt="2023-05-11T02:24:23.711" v="308" actId="22"/>
        <pc:sldMkLst>
          <pc:docMk/>
          <pc:sldMk cId="3333850146" sldId="325"/>
        </pc:sldMkLst>
        <pc:spChg chg="add del">
          <ac:chgData name="Ngo Quang Huy" userId="d901bfbbf10b2756" providerId="LiveId" clId="{E26A35EE-F01F-4D37-BE95-C50BC3A6305B}" dt="2023-05-11T02:24:23.711" v="308" actId="22"/>
          <ac:spMkLst>
            <pc:docMk/>
            <pc:sldMk cId="3333850146" sldId="325"/>
            <ac:spMk id="4" creationId="{D7DDE357-E644-0E86-653D-281B42A01005}"/>
          </ac:spMkLst>
        </pc:spChg>
        <pc:spChg chg="mod">
          <ac:chgData name="Ngo Quang Huy" userId="d901bfbbf10b2756" providerId="LiveId" clId="{E26A35EE-F01F-4D37-BE95-C50BC3A6305B}" dt="2023-05-11T02:23:54.074" v="300" actId="1037"/>
          <ac:spMkLst>
            <pc:docMk/>
            <pc:sldMk cId="3333850146" sldId="325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2:29:51.971" v="358" actId="1035"/>
        <pc:sldMkLst>
          <pc:docMk/>
          <pc:sldMk cId="2089543406" sldId="326"/>
        </pc:sldMkLst>
        <pc:spChg chg="mod">
          <ac:chgData name="Ngo Quang Huy" userId="d901bfbbf10b2756" providerId="LiveId" clId="{E26A35EE-F01F-4D37-BE95-C50BC3A6305B}" dt="2023-05-11T02:29:51.971" v="358" actId="1035"/>
          <ac:spMkLst>
            <pc:docMk/>
            <pc:sldMk cId="2089543406" sldId="326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2:35:11.659" v="509" actId="1038"/>
        <pc:sldMkLst>
          <pc:docMk/>
          <pc:sldMk cId="2975029084" sldId="327"/>
        </pc:sldMkLst>
        <pc:spChg chg="mod">
          <ac:chgData name="Ngo Quang Huy" userId="d901bfbbf10b2756" providerId="LiveId" clId="{E26A35EE-F01F-4D37-BE95-C50BC3A6305B}" dt="2023-05-11T02:35:11.659" v="509" actId="1038"/>
          <ac:spMkLst>
            <pc:docMk/>
            <pc:sldMk cId="2975029084" sldId="327"/>
            <ac:spMk id="37" creationId="{00000000-0000-0000-0000-000000000000}"/>
          </ac:spMkLst>
        </pc:spChg>
      </pc:sldChg>
      <pc:sldChg chg="add del">
        <pc:chgData name="Ngo Quang Huy" userId="d901bfbbf10b2756" providerId="LiveId" clId="{E26A35EE-F01F-4D37-BE95-C50BC3A6305B}" dt="2023-05-11T02:36:59.316" v="511" actId="47"/>
        <pc:sldMkLst>
          <pc:docMk/>
          <pc:sldMk cId="1590865202" sldId="328"/>
        </pc:sldMkLst>
      </pc:sldChg>
      <pc:sldChg chg="modSp add mod ord">
        <pc:chgData name="Ngo Quang Huy" userId="d901bfbbf10b2756" providerId="LiveId" clId="{E26A35EE-F01F-4D37-BE95-C50BC3A6305B}" dt="2023-05-11T02:37:57.499" v="523" actId="20577"/>
        <pc:sldMkLst>
          <pc:docMk/>
          <pc:sldMk cId="3794156155" sldId="328"/>
        </pc:sldMkLst>
        <pc:spChg chg="mod">
          <ac:chgData name="Ngo Quang Huy" userId="d901bfbbf10b2756" providerId="LiveId" clId="{E26A35EE-F01F-4D37-BE95-C50BC3A6305B}" dt="2023-05-11T02:37:57.499" v="523" actId="20577"/>
          <ac:spMkLst>
            <pc:docMk/>
            <pc:sldMk cId="3794156155" sldId="328"/>
            <ac:spMk id="10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2:37:33.004" v="516" actId="20577"/>
          <ac:spMkLst>
            <pc:docMk/>
            <pc:sldMk cId="3794156155" sldId="328"/>
            <ac:spMk id="11" creationId="{00000000-0000-0000-0000-000000000000}"/>
          </ac:spMkLst>
        </pc:spChg>
      </pc:sldChg>
      <pc:sldChg chg="addSp delSp modSp add mod ord">
        <pc:chgData name="Ngo Quang Huy" userId="d901bfbbf10b2756" providerId="LiveId" clId="{E26A35EE-F01F-4D37-BE95-C50BC3A6305B}" dt="2023-05-11T02:44:51.127" v="601" actId="22"/>
        <pc:sldMkLst>
          <pc:docMk/>
          <pc:sldMk cId="2534760077" sldId="329"/>
        </pc:sldMkLst>
        <pc:spChg chg="mod">
          <ac:chgData name="Ngo Quang Huy" userId="d901bfbbf10b2756" providerId="LiveId" clId="{E26A35EE-F01F-4D37-BE95-C50BC3A6305B}" dt="2023-05-11T02:43:21.899" v="538" actId="1037"/>
          <ac:spMkLst>
            <pc:docMk/>
            <pc:sldMk cId="2534760077" sldId="329"/>
            <ac:spMk id="2" creationId="{00000000-0000-0000-0000-000000000000}"/>
          </ac:spMkLst>
        </pc:spChg>
        <pc:spChg chg="add del">
          <ac:chgData name="Ngo Quang Huy" userId="d901bfbbf10b2756" providerId="LiveId" clId="{E26A35EE-F01F-4D37-BE95-C50BC3A6305B}" dt="2023-05-11T02:44:51.127" v="601" actId="22"/>
          <ac:spMkLst>
            <pc:docMk/>
            <pc:sldMk cId="2534760077" sldId="329"/>
            <ac:spMk id="4" creationId="{55C9808D-B3BC-CB37-F987-5CB289CB7585}"/>
          </ac:spMkLst>
        </pc:spChg>
        <pc:spChg chg="mod">
          <ac:chgData name="Ngo Quang Huy" userId="d901bfbbf10b2756" providerId="LiveId" clId="{E26A35EE-F01F-4D37-BE95-C50BC3A6305B}" dt="2023-05-11T02:44:21.101" v="599" actId="1036"/>
          <ac:spMkLst>
            <pc:docMk/>
            <pc:sldMk cId="2534760077" sldId="329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2:50:44.182" v="880" actId="207"/>
        <pc:sldMkLst>
          <pc:docMk/>
          <pc:sldMk cId="577187857" sldId="330"/>
        </pc:sldMkLst>
        <pc:spChg chg="mod">
          <ac:chgData name="Ngo Quang Huy" userId="d901bfbbf10b2756" providerId="LiveId" clId="{E26A35EE-F01F-4D37-BE95-C50BC3A6305B}" dt="2023-05-11T02:50:44.182" v="880" actId="207"/>
          <ac:spMkLst>
            <pc:docMk/>
            <pc:sldMk cId="577187857" sldId="330"/>
            <ac:spMk id="37" creationId="{00000000-0000-0000-0000-000000000000}"/>
          </ac:spMkLst>
        </pc:spChg>
      </pc:sldChg>
      <pc:sldChg chg="addSp delSp modSp add mod">
        <pc:chgData name="Ngo Quang Huy" userId="d901bfbbf10b2756" providerId="LiveId" clId="{E26A35EE-F01F-4D37-BE95-C50BC3A6305B}" dt="2023-05-11T02:52:58.594" v="971" actId="22"/>
        <pc:sldMkLst>
          <pc:docMk/>
          <pc:sldMk cId="3160154277" sldId="331"/>
        </pc:sldMkLst>
        <pc:spChg chg="add del">
          <ac:chgData name="Ngo Quang Huy" userId="d901bfbbf10b2756" providerId="LiveId" clId="{E26A35EE-F01F-4D37-BE95-C50BC3A6305B}" dt="2023-05-11T02:52:58.594" v="971" actId="22"/>
          <ac:spMkLst>
            <pc:docMk/>
            <pc:sldMk cId="3160154277" sldId="331"/>
            <ac:spMk id="4" creationId="{E5DA68F8-7EC1-912A-C968-7DCEFB636707}"/>
          </ac:spMkLst>
        </pc:spChg>
        <pc:spChg chg="mod">
          <ac:chgData name="Ngo Quang Huy" userId="d901bfbbf10b2756" providerId="LiveId" clId="{E26A35EE-F01F-4D37-BE95-C50BC3A6305B}" dt="2023-05-11T02:52:37.521" v="969" actId="20577"/>
          <ac:spMkLst>
            <pc:docMk/>
            <pc:sldMk cId="3160154277" sldId="331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2:58:38.972" v="1140" actId="1036"/>
        <pc:sldMkLst>
          <pc:docMk/>
          <pc:sldMk cId="311224910" sldId="332"/>
        </pc:sldMkLst>
        <pc:spChg chg="mod">
          <ac:chgData name="Ngo Quang Huy" userId="d901bfbbf10b2756" providerId="LiveId" clId="{E26A35EE-F01F-4D37-BE95-C50BC3A6305B}" dt="2023-05-11T02:58:38.972" v="1140" actId="1036"/>
          <ac:spMkLst>
            <pc:docMk/>
            <pc:sldMk cId="311224910" sldId="332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2:59:32.816" v="1155" actId="14100"/>
        <pc:sldMkLst>
          <pc:docMk/>
          <pc:sldMk cId="680132604" sldId="333"/>
        </pc:sldMkLst>
        <pc:spChg chg="mod">
          <ac:chgData name="Ngo Quang Huy" userId="d901bfbbf10b2756" providerId="LiveId" clId="{E26A35EE-F01F-4D37-BE95-C50BC3A6305B}" dt="2023-05-11T02:59:32.816" v="1155" actId="14100"/>
          <ac:spMkLst>
            <pc:docMk/>
            <pc:sldMk cId="680132604" sldId="333"/>
            <ac:spMk id="37" creationId="{00000000-0000-0000-0000-000000000000}"/>
          </ac:spMkLst>
        </pc:spChg>
      </pc:sldChg>
      <pc:sldChg chg="modSp add mod">
        <pc:chgData name="Ngo Quang Huy" userId="d901bfbbf10b2756" providerId="LiveId" clId="{E26A35EE-F01F-4D37-BE95-C50BC3A6305B}" dt="2023-05-11T03:08:14.170" v="1322" actId="20577"/>
        <pc:sldMkLst>
          <pc:docMk/>
          <pc:sldMk cId="3426017872" sldId="334"/>
        </pc:sldMkLst>
        <pc:spChg chg="mod">
          <ac:chgData name="Ngo Quang Huy" userId="d901bfbbf10b2756" providerId="LiveId" clId="{E26A35EE-F01F-4D37-BE95-C50BC3A6305B}" dt="2023-05-11T03:08:14.170" v="1322" actId="20577"/>
          <ac:spMkLst>
            <pc:docMk/>
            <pc:sldMk cId="3426017872" sldId="334"/>
            <ac:spMk id="37" creationId="{00000000-0000-0000-0000-000000000000}"/>
          </ac:spMkLst>
        </pc:spChg>
      </pc:sldChg>
      <pc:sldChg chg="modSp add mod ord">
        <pc:chgData name="Ngo Quang Huy" userId="d901bfbbf10b2756" providerId="LiveId" clId="{E26A35EE-F01F-4D37-BE95-C50BC3A6305B}" dt="2023-05-11T03:10:17.843" v="1334" actId="20577"/>
        <pc:sldMkLst>
          <pc:docMk/>
          <pc:sldMk cId="3073360881" sldId="335"/>
        </pc:sldMkLst>
        <pc:spChg chg="mod">
          <ac:chgData name="Ngo Quang Huy" userId="d901bfbbf10b2756" providerId="LiveId" clId="{E26A35EE-F01F-4D37-BE95-C50BC3A6305B}" dt="2023-05-11T03:10:13.921" v="1332" actId="20577"/>
          <ac:spMkLst>
            <pc:docMk/>
            <pc:sldMk cId="3073360881" sldId="335"/>
            <ac:spMk id="10" creationId="{00000000-0000-0000-0000-000000000000}"/>
          </ac:spMkLst>
        </pc:spChg>
        <pc:spChg chg="mod">
          <ac:chgData name="Ngo Quang Huy" userId="d901bfbbf10b2756" providerId="LiveId" clId="{E26A35EE-F01F-4D37-BE95-C50BC3A6305B}" dt="2023-05-11T03:10:17.843" v="1334" actId="20577"/>
          <ac:spMkLst>
            <pc:docMk/>
            <pc:sldMk cId="3073360881" sldId="335"/>
            <ac:spMk id="11" creationId="{00000000-0000-0000-0000-000000000000}"/>
          </ac:spMkLst>
        </pc:spChg>
      </pc:sldChg>
      <pc:sldChg chg="addSp delSp modSp add mod ord">
        <pc:chgData name="Ngo Quang Huy" userId="d901bfbbf10b2756" providerId="LiveId" clId="{E26A35EE-F01F-4D37-BE95-C50BC3A6305B}" dt="2023-05-11T03:15:35.426" v="1418" actId="1037"/>
        <pc:sldMkLst>
          <pc:docMk/>
          <pc:sldMk cId="4097952087" sldId="336"/>
        </pc:sldMkLst>
        <pc:spChg chg="mod">
          <ac:chgData name="Ngo Quang Huy" userId="d901bfbbf10b2756" providerId="LiveId" clId="{E26A35EE-F01F-4D37-BE95-C50BC3A6305B}" dt="2023-05-11T03:11:50.559" v="1351" actId="20577"/>
          <ac:spMkLst>
            <pc:docMk/>
            <pc:sldMk cId="4097952087" sldId="336"/>
            <ac:spMk id="2" creationId="{00000000-0000-0000-0000-000000000000}"/>
          </ac:spMkLst>
        </pc:spChg>
        <pc:spChg chg="add del mod">
          <ac:chgData name="Ngo Quang Huy" userId="d901bfbbf10b2756" providerId="LiveId" clId="{E26A35EE-F01F-4D37-BE95-C50BC3A6305B}" dt="2023-05-11T03:14:07.675" v="1382" actId="478"/>
          <ac:spMkLst>
            <pc:docMk/>
            <pc:sldMk cId="4097952087" sldId="336"/>
            <ac:spMk id="4" creationId="{35A59725-CCCA-EAE3-41E3-6F8A15C84604}"/>
          </ac:spMkLst>
        </pc:spChg>
        <pc:spChg chg="add del mod">
          <ac:chgData name="Ngo Quang Huy" userId="d901bfbbf10b2756" providerId="LiveId" clId="{E26A35EE-F01F-4D37-BE95-C50BC3A6305B}" dt="2023-05-11T03:14:04.238" v="1381"/>
          <ac:spMkLst>
            <pc:docMk/>
            <pc:sldMk cId="4097952087" sldId="336"/>
            <ac:spMk id="5" creationId="{2BDFF04C-E6AC-CAA2-AFF8-1988261A4F81}"/>
          </ac:spMkLst>
        </pc:spChg>
        <pc:spChg chg="add mod">
          <ac:chgData name="Ngo Quang Huy" userId="d901bfbbf10b2756" providerId="LiveId" clId="{E26A35EE-F01F-4D37-BE95-C50BC3A6305B}" dt="2023-05-11T03:15:35.426" v="1418" actId="1037"/>
          <ac:spMkLst>
            <pc:docMk/>
            <pc:sldMk cId="4097952087" sldId="336"/>
            <ac:spMk id="6" creationId="{36C71664-7583-F257-6291-F369650DA1F5}"/>
          </ac:spMkLst>
        </pc:spChg>
        <pc:spChg chg="del mod">
          <ac:chgData name="Ngo Quang Huy" userId="d901bfbbf10b2756" providerId="LiveId" clId="{E26A35EE-F01F-4D37-BE95-C50BC3A6305B}" dt="2023-05-11T03:13:55.198" v="1379" actId="478"/>
          <ac:spMkLst>
            <pc:docMk/>
            <pc:sldMk cId="4097952087" sldId="336"/>
            <ac:spMk id="37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219955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8234" y="5158353"/>
            <a:ext cx="5207862" cy="646911"/>
          </a:xfr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en-US" altLang="ko-KR" sz="1800" kern="1200" baseline="0" dirty="0" smtClean="0">
                <a:solidFill>
                  <a:srgbClr val="E36600"/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202107" y="3681864"/>
            <a:ext cx="5832648" cy="158533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4300" kern="1200" spc="-70" baseline="0" dirty="0">
                <a:solidFill>
                  <a:schemeClr val="accent1">
                    <a:lumMod val="75000"/>
                  </a:schemeClr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81678" y="-27384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5097710"/>
          </a:xfrm>
        </p:spPr>
        <p:txBody>
          <a:bodyPr/>
          <a:lstStyle>
            <a:lvl1pPr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1pPr>
            <a:lvl2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500834"/>
            <a:ext cx="2133600" cy="220641"/>
          </a:xfrm>
        </p:spPr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500834"/>
            <a:ext cx="2895600" cy="220641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500834"/>
            <a:ext cx="2133600" cy="220641"/>
          </a:xfrm>
        </p:spPr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402525" cy="5097710"/>
          </a:xfrm>
        </p:spPr>
        <p:txBody>
          <a:bodyPr/>
          <a:lstStyle>
            <a:lvl1pPr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1pPr>
            <a:lvl2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8" name="제목 1"/>
          <p:cNvSpPr>
            <a:spLocks noGrp="1"/>
          </p:cNvSpPr>
          <p:nvPr>
            <p:ph type="title"/>
          </p:nvPr>
        </p:nvSpPr>
        <p:spPr>
          <a:xfrm>
            <a:off x="281678" y="-27384"/>
            <a:ext cx="7661196" cy="79690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rgbClr val="E36600"/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36559" y="2603184"/>
            <a:ext cx="5471546" cy="122413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000" kern="1200" baseline="0" dirty="0">
                <a:solidFill>
                  <a:schemeClr val="accent1">
                    <a:lumMod val="75000"/>
                  </a:schemeClr>
                </a:solidFill>
                <a:effectLst/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endParaRPr lang="en-US" altLang="ko-K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9026"/>
            <a:ext cx="8229600" cy="7969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062021"/>
            <a:ext cx="8229600" cy="5286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2023-11-08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429396"/>
            <a:ext cx="2895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429396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14400" rtl="0" eaLnBrk="1" latinLnBrk="1" hangingPunct="1">
        <a:spcBef>
          <a:spcPct val="0"/>
        </a:spcBef>
        <a:buNone/>
        <a:defRPr lang="ko-KR" altLang="en-US" sz="35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5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8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lang="ko-KR" altLang="en-US" sz="1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-36512" y="5661248"/>
            <a:ext cx="6665912" cy="646911"/>
          </a:xfrm>
        </p:spPr>
        <p:txBody>
          <a:bodyPr/>
          <a:lstStyle/>
          <a:p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endParaRPr lang="en-US" altLang="ko-K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–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</a:t>
            </a:r>
          </a:p>
          <a:p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ko-KR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6"/>
          <p:cNvSpPr>
            <a:spLocks noGrp="1"/>
          </p:cNvSpPr>
          <p:nvPr>
            <p:ph type="ctrTitle"/>
          </p:nvPr>
        </p:nvSpPr>
        <p:spPr>
          <a:xfrm>
            <a:off x="-36512" y="3501008"/>
            <a:ext cx="5004048" cy="1585337"/>
          </a:xfrm>
        </p:spPr>
        <p:txBody>
          <a:bodyPr/>
          <a:lstStyle/>
          <a:p>
            <a:r>
              <a:rPr lang="en-US" altLang="ko-KR" sz="44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HÔNG TIN </a:t>
            </a:r>
            <a:br>
              <a:rPr lang="en-US" altLang="ko-K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ko-KR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KHU VỰC ĐÔNG BẮC Á</a:t>
            </a:r>
            <a:endParaRPr lang="ko-KR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5496" y="764704"/>
            <a:ext cx="9036496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</a:pP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 cấu nhóm hàng </a:t>
            </a:r>
            <a:r>
              <a:rPr lang="vi-VN" altLang="ko-KR" sz="28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 khẩu 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sang</a:t>
            </a:r>
            <a:r>
              <a:rPr lang="vi-VN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khu vực 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ĐBA</a:t>
            </a:r>
            <a:r>
              <a:rPr lang="vi-VN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9T</a:t>
            </a:r>
            <a:r>
              <a:rPr lang="vi-VN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/2023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vi-VN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hàng chế biến, chế tạo (Nhóm D) 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nhóm mặt hàng tỷ trọng lớn nhất trong cơ cấu XK của Việt Nam sang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ĐBA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KNXK đạt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,7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tỷ USD, giảm 3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,2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chiếm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80,3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tổng giá trị XK sang khu vực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ĐBA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vi-VN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hàng vật liệu xây dựng (Nhóm C) 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KNXK đạt 2,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tỷ USD, giảm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25,5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chiếm khoảng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tổng giá trị XK sang khu vực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ĐBA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vi-VN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hàng nhiên liệu, khoáng sản (Nhóm B) 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KNXK đạt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630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triệu USD, giảm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34,2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chiếm khoảng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0,7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tổng giá trị XK sang khu vực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ĐBA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</a:pPr>
            <a:r>
              <a:rPr lang="vi-VN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hàng nông lâm thủy sản (Nhóm A) 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KNXK đạt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tỷ USD, tăng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14,2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%, chiếm 1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tổng giá trị XK sang khu vực 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ĐBA</a:t>
            </a:r>
            <a:r>
              <a:rPr lang="vi-VN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</a:pPr>
            <a:endParaRPr lang="en-US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9F008E06-7C5B-4569-AF7F-F60277543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CHUNG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54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</a:pP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9T</a:t>
            </a:r>
            <a:r>
              <a:rPr lang="vi-VN" altLang="ko-KR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/2023</a:t>
            </a:r>
          </a:p>
          <a:p>
            <a:pPr marL="0" indent="0" algn="just">
              <a:lnSpc>
                <a:spcPct val="160000"/>
              </a:lnSpc>
            </a:pPr>
            <a:r>
              <a:rPr lang="vi-VN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Mặt hàng gạo: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545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triệu USD,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52,9%, 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15,4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(TG). </a:t>
            </a:r>
            <a:endParaRPr lang="vi-VN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</a:pPr>
            <a:r>
              <a:rPr lang="vi-VN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hàng rau quả: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115%, 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(TG).</a:t>
            </a:r>
            <a:endParaRPr lang="vi-VN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</a:pPr>
            <a:r>
              <a:rPr lang="vi-VN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hàng dệt may: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6,5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tỷ USD, chiếm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(TG).  </a:t>
            </a:r>
            <a:endParaRPr lang="vi-VN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</a:pP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hàng giày dép: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tỷ USD,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3,1%, 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60000"/>
              </a:lnSpc>
            </a:pP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hàng gỗ và các sản phẩm từ gỗ: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3,2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tỷ USD, chiếm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33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60000"/>
              </a:lnSpc>
            </a:pP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ko-KR" sz="2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18,7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45,2%. </a:t>
            </a:r>
            <a:endParaRPr lang="vi-VN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</a:pPr>
            <a:endParaRPr lang="en-US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xmlns="" id="{C4075872-6EA5-4A02-A752-1727F6E2B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CHUNG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502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08520" y="923578"/>
            <a:ext cx="8999984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</a:pPr>
            <a:r>
              <a:rPr lang="en-US" altLang="ko-KR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 ĐỊA XUẤT KHẨU NHÓM NÔNG THỦY SẢN</a:t>
            </a:r>
          </a:p>
          <a:p>
            <a:pPr marL="0" indent="0" algn="just">
              <a:lnSpc>
                <a:spcPct val="160000"/>
              </a:lnSpc>
            </a:pPr>
            <a:endParaRPr lang="en-US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AEEEE8E8-4FD3-44CF-BCE9-1897D3C3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XUẤT NHẬP KHẨU NÔNG SẢN VỚI KHU VỰC ĐÔNG BẮC Á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Table 8">
            <a:extLst>
              <a:ext uri="{FF2B5EF4-FFF2-40B4-BE49-F238E27FC236}">
                <a16:creationId xmlns:a16="http://schemas.microsoft.com/office/drawing/2014/main" xmlns="" id="{3EE29789-EB00-42A4-84E0-48F214EF27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0352880"/>
              </p:ext>
            </p:extLst>
          </p:nvPr>
        </p:nvGraphicFramePr>
        <p:xfrm>
          <a:off x="266934" y="1992327"/>
          <a:ext cx="8481530" cy="3452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6599">
                  <a:extLst>
                    <a:ext uri="{9D8B030D-6E8A-4147-A177-3AD203B41FA5}">
                      <a16:colId xmlns:a16="http://schemas.microsoft.com/office/drawing/2014/main" xmlns="" val="2039013825"/>
                    </a:ext>
                  </a:extLst>
                </a:gridCol>
                <a:gridCol w="2518923">
                  <a:extLst>
                    <a:ext uri="{9D8B030D-6E8A-4147-A177-3AD203B41FA5}">
                      <a16:colId xmlns:a16="http://schemas.microsoft.com/office/drawing/2014/main" xmlns="" val="748226528"/>
                    </a:ext>
                  </a:extLst>
                </a:gridCol>
                <a:gridCol w="2089323">
                  <a:extLst>
                    <a:ext uri="{9D8B030D-6E8A-4147-A177-3AD203B41FA5}">
                      <a16:colId xmlns:a16="http://schemas.microsoft.com/office/drawing/2014/main" xmlns="" val="205641606"/>
                    </a:ext>
                  </a:extLst>
                </a:gridCol>
                <a:gridCol w="2016685">
                  <a:extLst>
                    <a:ext uri="{9D8B030D-6E8A-4147-A177-3AD203B41FA5}">
                      <a16:colId xmlns:a16="http://schemas.microsoft.com/office/drawing/2014/main" xmlns="" val="3893560002"/>
                    </a:ext>
                  </a:extLst>
                </a:gridCol>
              </a:tblGrid>
              <a:tr h="84746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TRUNG QUỐC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 QUỐC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NHẬT BẢN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2019371393"/>
                  </a:ext>
                </a:extLst>
              </a:tr>
              <a:tr h="8474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NK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3909675204"/>
                  </a:ext>
                </a:extLst>
              </a:tr>
              <a:tr h="84746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 XK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 </a:t>
                      </a:r>
                      <a:r>
                        <a:rPr lang="en-US" sz="180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tỷ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2159898866"/>
                  </a:ext>
                </a:extLst>
              </a:tr>
              <a:tr h="910511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 PHẦN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</a:t>
                      </a:r>
                    </a:p>
                  </a:txBody>
                  <a:tcPr marL="74295" marR="74295" marT="37148" marB="3714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4,8%</a:t>
                      </a:r>
                    </a:p>
                  </a:txBody>
                  <a:tcPr marL="74295" marR="74295" marT="37148" marB="37148" anchor="ctr"/>
                </a:tc>
                <a:extLst>
                  <a:ext uri="{0D108BD9-81ED-4DB2-BD59-A6C34878D82A}">
                    <a16:rowId xmlns:a16="http://schemas.microsoft.com/office/drawing/2014/main" xmlns="" val="468438692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D1102DB-4E33-4F84-9CD8-8ABE1FEE6FB4}"/>
              </a:ext>
            </a:extLst>
          </p:cNvPr>
          <p:cNvSpPr txBox="1"/>
          <p:nvPr/>
        </p:nvSpPr>
        <p:spPr>
          <a:xfrm>
            <a:off x="4355976" y="5373216"/>
            <a:ext cx="41755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USD</a:t>
            </a:r>
            <a:endParaRPr lang="vi-VN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640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xmlns="" id="{AEEEE8E8-4FD3-44CF-BCE9-1897D3C36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XUẤT NHẬP KHẨU NÔNG SẢN VỚI KHU VỰC ĐÔNG BẮC Á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56;p31">
            <a:extLst>
              <a:ext uri="{FF2B5EF4-FFF2-40B4-BE49-F238E27FC236}">
                <a16:creationId xmlns:a16="http://schemas.microsoft.com/office/drawing/2014/main" xmlns="" id="{92401A16-6AA9-4577-AB62-9A8917B1B352}"/>
              </a:ext>
            </a:extLst>
          </p:cNvPr>
          <p:cNvSpPr txBox="1">
            <a:spLocks/>
          </p:cNvSpPr>
          <p:nvPr/>
        </p:nvSpPr>
        <p:spPr>
          <a:xfrm>
            <a:off x="251520" y="980728"/>
            <a:ext cx="8460432" cy="82469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 trường xuất khẩu quan trọng đối với một số mặt hàng nông sản Việt Nam</a:t>
            </a:r>
          </a:p>
        </p:txBody>
      </p:sp>
      <p:sp>
        <p:nvSpPr>
          <p:cNvPr id="13" name="Google Shape;357;p31">
            <a:extLst>
              <a:ext uri="{FF2B5EF4-FFF2-40B4-BE49-F238E27FC236}">
                <a16:creationId xmlns:a16="http://schemas.microsoft.com/office/drawing/2014/main" xmlns="" id="{AD92CC8A-02A4-454A-81E7-43AC86C62718}"/>
              </a:ext>
            </a:extLst>
          </p:cNvPr>
          <p:cNvSpPr txBox="1">
            <a:spLocks/>
          </p:cNvSpPr>
          <p:nvPr/>
        </p:nvSpPr>
        <p:spPr>
          <a:xfrm>
            <a:off x="302770" y="1988840"/>
            <a:ext cx="1791354" cy="20587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 rau quả</a:t>
            </a:r>
          </a:p>
          <a:p>
            <a:pPr marL="0" indent="0" algn="just"/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xuất khẩu lớn nhất (tỷ trọng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XK ra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FontTx/>
              <a:buChar char="-"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Vải thiều: chiếm tỷ trọng 9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XK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FontTx/>
              <a:buChar char="-"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 long: chiếm tỷ trọng hơn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0%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XK ra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Google Shape;358;p31">
            <a:extLst>
              <a:ext uri="{FF2B5EF4-FFF2-40B4-BE49-F238E27FC236}">
                <a16:creationId xmlns:a16="http://schemas.microsoft.com/office/drawing/2014/main" xmlns="" id="{821F833B-63C5-4BC5-AB73-19BC3C77C260}"/>
              </a:ext>
            </a:extLst>
          </p:cNvPr>
          <p:cNvSpPr txBox="1">
            <a:spLocks/>
          </p:cNvSpPr>
          <p:nvPr/>
        </p:nvSpPr>
        <p:spPr>
          <a:xfrm>
            <a:off x="4382844" y="2060848"/>
            <a:ext cx="1485300" cy="1110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5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1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vi-V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Cao su</a:t>
            </a:r>
          </a:p>
          <a:p>
            <a:pPr marL="0" indent="0" algn="just">
              <a:buFont typeface="Arial" pitchFamily="34" charset="0"/>
              <a:buNone/>
            </a:pP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xuất khẩu lớn nhất (tỷ trọng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XK ra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6" name="Google Shape;366;p31">
            <a:extLst>
              <a:ext uri="{FF2B5EF4-FFF2-40B4-BE49-F238E27FC236}">
                <a16:creationId xmlns:a16="http://schemas.microsoft.com/office/drawing/2014/main" xmlns="" id="{FA1CF434-19A3-40ED-B1C8-87DF7C76CA97}"/>
              </a:ext>
            </a:extLst>
          </p:cNvPr>
          <p:cNvSpPr txBox="1">
            <a:spLocks/>
          </p:cNvSpPr>
          <p:nvPr/>
        </p:nvSpPr>
        <p:spPr>
          <a:xfrm>
            <a:off x="2276590" y="2018679"/>
            <a:ext cx="1791354" cy="133831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vi-VN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Sắn và các sản phẩm từ sắn</a:t>
            </a:r>
          </a:p>
          <a:p>
            <a:pPr marL="0" indent="0" algn="just"/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 trường xuất khẩu lớn nhất (tỷ trọng 9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5,8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XK ra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7" name="Google Shape;367;p31">
            <a:extLst>
              <a:ext uri="{FF2B5EF4-FFF2-40B4-BE49-F238E27FC236}">
                <a16:creationId xmlns:a16="http://schemas.microsoft.com/office/drawing/2014/main" xmlns="" id="{EFBE4A4F-1E1B-45F5-919C-522E44FE7E7C}"/>
              </a:ext>
            </a:extLst>
          </p:cNvPr>
          <p:cNvSpPr txBox="1">
            <a:spLocks/>
          </p:cNvSpPr>
          <p:nvPr/>
        </p:nvSpPr>
        <p:spPr>
          <a:xfrm>
            <a:off x="4521100" y="5887310"/>
            <a:ext cx="1955900" cy="53825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609585" lvl="0" indent="-397923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￮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219170" lvl="1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￮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54" lvl="2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￮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38339" lvl="3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47924" lvl="4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57509" lvl="5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67093" lvl="6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●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678" lvl="7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○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263" lvl="8" indent="-39792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 panose="020B0604020202020204" pitchFamily="34" charset="0"/>
              <a:buChar char="■"/>
              <a:defRPr sz="1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liệu năm </a:t>
            </a:r>
            <a:r>
              <a:rPr 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9T/2</a:t>
            </a:r>
            <a:r>
              <a:rPr lang="vi-VN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r>
              <a:rPr lang="en-US" sz="135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1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B68B718-E492-4248-814D-4DE75FD19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8184" y="3068960"/>
            <a:ext cx="2855433" cy="198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30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0" y="923578"/>
            <a:ext cx="8999984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  <a:spcBef>
                <a:spcPts val="0"/>
              </a:spcBef>
            </a:pP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Mặc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dù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tình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hình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kinh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tế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thế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giới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khó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khăn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hoạt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động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X</a:t>
            </a: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NK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với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khu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vực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Đông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Bắc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Á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vẫn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có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một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số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điểm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sáng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sau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:</a:t>
            </a:r>
            <a:endParaRPr lang="en-US" sz="2500" dirty="0"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XK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sang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Trung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Quốc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duy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trì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đà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tăng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trở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lại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từ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tháng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7/2023;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Biên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độ</a:t>
            </a:r>
            <a:r>
              <a:rPr lang="es-MX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giảm</a:t>
            </a:r>
            <a:r>
              <a:rPr lang="es-MX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XK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nhóm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hàng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chế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biến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,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chế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tạo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đã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được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thu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hẹp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từ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8,5%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trong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6T/2023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xuống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còn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3,2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%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trong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9T/2023.</a:t>
            </a:r>
            <a:endParaRPr lang="en-US" sz="2500" dirty="0">
              <a:effectLst/>
              <a:latin typeface="Times New Roman" panose="02020603050405020304" pitchFamily="18" charset="0"/>
              <a:ea typeface="Batang" panose="02030600000101010101" pitchFamily="18" charset="-127"/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XK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nhóm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nông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thủy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sản</a:t>
            </a:r>
            <a:r>
              <a:rPr lang="es-MX" sz="25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sang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khu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vực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Đôn</a:t>
            </a:r>
            <a:r>
              <a:rPr lang="es-MX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g</a:t>
            </a:r>
            <a:r>
              <a:rPr lang="es-MX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Bắc</a:t>
            </a:r>
            <a:r>
              <a:rPr lang="es-MX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Á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tăng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14,2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% so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với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cùng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kỳ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năm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trước</a:t>
            </a:r>
            <a:r>
              <a:rPr lang="es-MX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. (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chủ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yếu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nhờ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vào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XK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nhóm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hàng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này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sang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Trung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Quốc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tăng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cao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đạt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28,3%).  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Nhập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s-MX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siêu</a:t>
            </a:r>
            <a:r>
              <a:rPr lang="es-MX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của Việt Nam từ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Đông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500" dirty="0" err="1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Bắc</a:t>
            </a:r>
            <a:r>
              <a:rPr lang="en-US" sz="2500" dirty="0">
                <a:solidFill>
                  <a:srgbClr val="000000"/>
                </a:solidFill>
                <a:latin typeface="Times New Roman" panose="02020603050405020304" pitchFamily="18" charset="0"/>
                <a:ea typeface="Batang" panose="02030600000101010101" pitchFamily="18" charset="-127"/>
              </a:rPr>
              <a:t> Á</a:t>
            </a: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tiếp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en-US" sz="25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tục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 </a:t>
            </a:r>
            <a:r>
              <a:rPr lang="vi-VN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giảm mạnh</a:t>
            </a:r>
            <a:r>
              <a:rPr lang="en-US" sz="25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. </a:t>
            </a:r>
            <a:endParaRPr lang="vi-VN" altLang="ko-KR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60000"/>
              </a:lnSpc>
            </a:pPr>
            <a:endParaRPr lang="en-US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제목 1">
            <a:extLst>
              <a:ext uri="{FF2B5EF4-FFF2-40B4-BE49-F238E27FC236}">
                <a16:creationId xmlns:a16="http://schemas.microsoft.com/office/drawing/2014/main" xmlns="" id="{D5D8F13E-AA5A-44FE-9FF5-FC7AA9B4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ĐỊNH CHUNG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70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771800" y="4600384"/>
            <a:ext cx="6156176" cy="1708936"/>
            <a:chOff x="2977866" y="3224209"/>
            <a:chExt cx="6156176" cy="170893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2977866" y="4225259"/>
              <a:ext cx="61561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>
                  <a:solidFill>
                    <a:srgbClr val="E36600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KHÓ KHĂN TRONG HOẠT ĐỘNG XUẤT KHẨU SANG KHU VỰC ĐÔNG BẮC Á </a:t>
              </a: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139952" y="3224209"/>
              <a:ext cx="749606" cy="749606"/>
              <a:chOff x="6841697" y="1086553"/>
              <a:chExt cx="749606" cy="749606"/>
            </a:xfrm>
          </p:grpSpPr>
          <p:sp>
            <p:nvSpPr>
              <p:cNvPr id="6" name="직사각형 5"/>
              <p:cNvSpPr/>
              <p:nvPr/>
            </p:nvSpPr>
            <p:spPr>
              <a:xfrm rot="2700000">
                <a:off x="6841697" y="1086553"/>
                <a:ext cx="749606" cy="749606"/>
              </a:xfrm>
              <a:prstGeom prst="rect">
                <a:avLst/>
              </a:prstGeom>
              <a:solidFill>
                <a:srgbClr val="169F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867688" y="1148512"/>
                <a:ext cx="59503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맑은 고딕" pitchFamily="50" charset="-127"/>
                    <a:cs typeface="Times New Roman" panose="02020603050405020304" pitchFamily="18" charset="0"/>
                  </a:rPr>
                  <a:t>03</a:t>
                </a:r>
                <a:endParaRPr kumimoji="1" lang="ko-KR" altLang="ko-KR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9415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496" y="-27384"/>
            <a:ext cx="8106746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 TRONG HOẠT ĐỘNG XUẤT KHẨU SANG KHU VỰC ĐÔNG BẮC Á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251520" y="1499642"/>
            <a:ext cx="3600400" cy="44496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</a:pP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hiến tranh Nga – Ukraina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Israel – Hamas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2" descr="Editorial cartoon: Israel-Hamas airstrikes - The Boston Globe">
            <a:extLst>
              <a:ext uri="{FF2B5EF4-FFF2-40B4-BE49-F238E27FC236}">
                <a16:creationId xmlns:a16="http://schemas.microsoft.com/office/drawing/2014/main" xmlns="" id="{37437C35-36F1-44E1-BF80-0CA5076C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891" y="3429000"/>
            <a:ext cx="3752053" cy="29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Managing Inflation Risk - Evidence Based Investing">
            <a:extLst>
              <a:ext uri="{FF2B5EF4-FFF2-40B4-BE49-F238E27FC236}">
                <a16:creationId xmlns:a16="http://schemas.microsoft.com/office/drawing/2014/main" xmlns="" id="{A5DB0282-2463-4A9A-A97B-C38593250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0160" y="3501008"/>
            <a:ext cx="411031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내용 개체 틀 36">
            <a:extLst>
              <a:ext uri="{FF2B5EF4-FFF2-40B4-BE49-F238E27FC236}">
                <a16:creationId xmlns:a16="http://schemas.microsoft.com/office/drawing/2014/main" xmlns="" id="{5220BE68-0D2F-4F41-AD4F-BA3B886F0E28}"/>
              </a:ext>
            </a:extLst>
          </p:cNvPr>
          <p:cNvSpPr txBox="1">
            <a:spLocks/>
          </p:cNvSpPr>
          <p:nvPr/>
        </p:nvSpPr>
        <p:spPr>
          <a:xfrm>
            <a:off x="4909714" y="1503090"/>
            <a:ext cx="3982765" cy="3729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</a:pP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hính sách thắt chặt tiền tệ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lạm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내용 개체 틀 36">
            <a:extLst>
              <a:ext uri="{FF2B5EF4-FFF2-40B4-BE49-F238E27FC236}">
                <a16:creationId xmlns:a16="http://schemas.microsoft.com/office/drawing/2014/main" xmlns="" id="{B58A2873-8D9B-4DC3-9E2D-437561B13EEF}"/>
              </a:ext>
            </a:extLst>
          </p:cNvPr>
          <p:cNvSpPr txBox="1">
            <a:spLocks/>
          </p:cNvSpPr>
          <p:nvPr/>
        </p:nvSpPr>
        <p:spPr>
          <a:xfrm>
            <a:off x="251520" y="800048"/>
            <a:ext cx="8008495" cy="7969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60000"/>
              </a:lnSpc>
            </a:pPr>
            <a:r>
              <a:rPr lang="vi-VN" altLang="ko-KR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 tố tác động tới xuất khẩu của Việt Nam </a:t>
            </a:r>
          </a:p>
        </p:txBody>
      </p:sp>
    </p:spTree>
    <p:extLst>
      <p:ext uri="{BB962C8B-B14F-4D97-AF65-F5344CB8AC3E}">
        <p14:creationId xmlns:p14="http://schemas.microsoft.com/office/powerpoint/2010/main" xmlns="" val="253476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xmlns="" id="{62A34729-8550-4CCD-AEF5-4900EDAF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7384"/>
            <a:ext cx="8106746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 TRONG HOẠT ĐỘNG XUẤT KHẨU SANG KHU VỰC ĐÔNG BẮC Á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E964B04F-7708-4E8A-A658-EA7DC267C5A3}"/>
              </a:ext>
            </a:extLst>
          </p:cNvPr>
          <p:cNvSpPr txBox="1">
            <a:spLocks/>
          </p:cNvSpPr>
          <p:nvPr/>
        </p:nvSpPr>
        <p:spPr>
          <a:xfrm>
            <a:off x="179512" y="6198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500" b="1" kern="1200" baseline="0" dirty="0">
                <a:solidFill>
                  <a:schemeClr val="bg1"/>
                </a:solidFill>
                <a:latin typeface="Noto Sans" pitchFamily="34" charset="0"/>
                <a:ea typeface="맑은 고딕" pitchFamily="50" charset="-127"/>
                <a:cs typeface="+mj-cs"/>
              </a:defRPr>
            </a:lvl1pPr>
          </a:lstStyle>
          <a:p>
            <a:r>
              <a:rPr lang="en-US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HƯỚNG ÁP ĐẶT CÁC TIÊU CHUẨN NHẬP KHẨU MỚI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152672DB-D041-4816-BB58-CA83697BC38E}"/>
              </a:ext>
            </a:extLst>
          </p:cNvPr>
          <p:cNvSpPr txBox="1">
            <a:spLocks/>
          </p:cNvSpPr>
          <p:nvPr/>
        </p:nvSpPr>
        <p:spPr>
          <a:xfrm>
            <a:off x="35496" y="1649868"/>
            <a:ext cx="4428455" cy="5905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lang="ko-KR" altLang="en-US" sz="18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Noto Sans" pitchFamily="34" charset="0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4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KIỂM TRA CHẤT LƯỢNG NÔNG THỦY SẢN NK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06A2516B-5C44-4F41-B936-61458C68BCB0}"/>
              </a:ext>
            </a:extLst>
          </p:cNvPr>
          <p:cNvSpPr txBox="1">
            <a:spLocks/>
          </p:cNvSpPr>
          <p:nvPr/>
        </p:nvSpPr>
        <p:spPr>
          <a:xfrm>
            <a:off x="4535959" y="1628800"/>
            <a:ext cx="4644553" cy="59055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5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1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46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 HƯỚNG TIÊU DÙNG XANH, BỀN VỮNG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4BB850D4-D1F8-4197-BD88-35DEF11C72CD}"/>
              </a:ext>
            </a:extLst>
          </p:cNvPr>
          <p:cNvSpPr txBox="1">
            <a:spLocks/>
          </p:cNvSpPr>
          <p:nvPr/>
        </p:nvSpPr>
        <p:spPr>
          <a:xfrm>
            <a:off x="146148" y="2354200"/>
            <a:ext cx="4209828" cy="28539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25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lang="ko-KR" altLang="en-US" sz="1800" kern="12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lang="ko-KR" altLang="en-US" sz="18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(PLS);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>
              <a:spcAft>
                <a:spcPts val="600"/>
              </a:spcAft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ản xuất xanh trong xu hướng tiêu dùng xanh, phát triển bền vững">
            <a:extLst>
              <a:ext uri="{FF2B5EF4-FFF2-40B4-BE49-F238E27FC236}">
                <a16:creationId xmlns:a16="http://schemas.microsoft.com/office/drawing/2014/main" xmlns="" id="{B6AA8656-691F-4766-9FA2-4C1CCD07F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8033" y="2564904"/>
            <a:ext cx="3808423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7718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251520" y="836712"/>
            <a:ext cx="8568952" cy="4809678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</a:pPr>
            <a:r>
              <a:rPr lang="en-US" altLang="ko-KR" sz="2600" b="1" dirty="0" err="1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ko-KR" sz="26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dirty="0" err="1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6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60000"/>
              </a:lnSpc>
              <a:buFontTx/>
              <a:buChar char="-"/>
            </a:pPr>
            <a:endParaRPr lang="vi-VN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62A34729-8550-4CCD-AEF5-4900EDAFB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7384"/>
            <a:ext cx="8106746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 TRONG HOẠT ĐỘNG XUẤT KHẨU SANG KHU VỰC ĐÔNG BẮC Á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reeform 5">
            <a:extLst>
              <a:ext uri="{FF2B5EF4-FFF2-40B4-BE49-F238E27FC236}">
                <a16:creationId xmlns:a16="http://schemas.microsoft.com/office/drawing/2014/main" xmlns="" id="{DDDC89AF-7132-4BB5-BD7C-8CE5A4FF79DD}"/>
              </a:ext>
            </a:extLst>
          </p:cNvPr>
          <p:cNvSpPr>
            <a:spLocks/>
          </p:cNvSpPr>
          <p:nvPr/>
        </p:nvSpPr>
        <p:spPr bwMode="auto">
          <a:xfrm>
            <a:off x="2985508" y="2978271"/>
            <a:ext cx="1816670" cy="1818454"/>
          </a:xfrm>
          <a:custGeom>
            <a:avLst/>
            <a:gdLst>
              <a:gd name="T0" fmla="*/ 646 w 861"/>
              <a:gd name="T1" fmla="*/ 430 h 861"/>
              <a:gd name="T2" fmla="*/ 430 w 861"/>
              <a:gd name="T3" fmla="*/ 645 h 861"/>
              <a:gd name="T4" fmla="*/ 215 w 861"/>
              <a:gd name="T5" fmla="*/ 430 h 861"/>
              <a:gd name="T6" fmla="*/ 430 w 861"/>
              <a:gd name="T7" fmla="*/ 215 h 861"/>
              <a:gd name="T8" fmla="*/ 488 w 861"/>
              <a:gd name="T9" fmla="*/ 223 h 861"/>
              <a:gd name="T10" fmla="*/ 418 w 861"/>
              <a:gd name="T11" fmla="*/ 0 h 861"/>
              <a:gd name="T12" fmla="*/ 0 w 861"/>
              <a:gd name="T13" fmla="*/ 430 h 861"/>
              <a:gd name="T14" fmla="*/ 430 w 861"/>
              <a:gd name="T15" fmla="*/ 861 h 861"/>
              <a:gd name="T16" fmla="*/ 861 w 861"/>
              <a:gd name="T17" fmla="*/ 430 h 861"/>
              <a:gd name="T18" fmla="*/ 742 w 861"/>
              <a:gd name="T19" fmla="*/ 133 h 861"/>
              <a:gd name="T20" fmla="*/ 590 w 861"/>
              <a:gd name="T21" fmla="*/ 286 h 861"/>
              <a:gd name="T22" fmla="*/ 646 w 861"/>
              <a:gd name="T23" fmla="*/ 43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1" h="861">
                <a:moveTo>
                  <a:pt x="646" y="430"/>
                </a:moveTo>
                <a:cubicBezTo>
                  <a:pt x="646" y="549"/>
                  <a:pt x="549" y="645"/>
                  <a:pt x="430" y="645"/>
                </a:cubicBezTo>
                <a:cubicBezTo>
                  <a:pt x="311" y="645"/>
                  <a:pt x="215" y="549"/>
                  <a:pt x="215" y="430"/>
                </a:cubicBezTo>
                <a:cubicBezTo>
                  <a:pt x="215" y="311"/>
                  <a:pt x="311" y="215"/>
                  <a:pt x="430" y="215"/>
                </a:cubicBezTo>
                <a:cubicBezTo>
                  <a:pt x="450" y="215"/>
                  <a:pt x="470" y="218"/>
                  <a:pt x="488" y="223"/>
                </a:cubicBezTo>
                <a:cubicBezTo>
                  <a:pt x="447" y="156"/>
                  <a:pt x="422" y="80"/>
                  <a:pt x="418" y="0"/>
                </a:cubicBezTo>
                <a:cubicBezTo>
                  <a:pt x="186" y="6"/>
                  <a:pt x="0" y="196"/>
                  <a:pt x="0" y="430"/>
                </a:cubicBezTo>
                <a:cubicBezTo>
                  <a:pt x="0" y="668"/>
                  <a:pt x="192" y="861"/>
                  <a:pt x="430" y="861"/>
                </a:cubicBezTo>
                <a:cubicBezTo>
                  <a:pt x="668" y="861"/>
                  <a:pt x="861" y="668"/>
                  <a:pt x="861" y="430"/>
                </a:cubicBezTo>
                <a:cubicBezTo>
                  <a:pt x="861" y="315"/>
                  <a:pt x="816" y="211"/>
                  <a:pt x="742" y="133"/>
                </a:cubicBezTo>
                <a:cubicBezTo>
                  <a:pt x="590" y="286"/>
                  <a:pt x="590" y="286"/>
                  <a:pt x="590" y="286"/>
                </a:cubicBezTo>
                <a:cubicBezTo>
                  <a:pt x="625" y="325"/>
                  <a:pt x="646" y="375"/>
                  <a:pt x="646" y="430"/>
                </a:cubicBezTo>
                <a:close/>
              </a:path>
            </a:pathLst>
          </a:custGeom>
          <a:solidFill>
            <a:srgbClr val="FD9800"/>
          </a:solidFill>
          <a:ln>
            <a:noFill/>
          </a:ln>
          <a:effectLst>
            <a:outerShdw blurRad="50800" dist="38100" dir="10800000" algn="r" rotWithShape="0">
              <a:prstClr val="black">
                <a:alpha val="72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srgbClr val="297FD5"/>
              </a:solidFill>
              <a:latin typeface="Calibri" panose="020F0502020204030204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6D99526-EFC3-4585-85F6-E77F8A026A05}"/>
              </a:ext>
            </a:extLst>
          </p:cNvPr>
          <p:cNvSpPr txBox="1"/>
          <p:nvPr/>
        </p:nvSpPr>
        <p:spPr>
          <a:xfrm>
            <a:off x="-73743" y="1831575"/>
            <a:ext cx="3205583" cy="1894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latinLnBrk="0">
              <a:lnSpc>
                <a:spcPct val="150000"/>
              </a:lnSpc>
              <a:defRPr/>
            </a:pP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685800" latinLnBrk="0">
              <a:lnSpc>
                <a:spcPct val="150000"/>
              </a:lnSpc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02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lần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sửa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đổi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An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toàn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phẩm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r" defTabSz="685800" latinLnBrk="0">
              <a:lnSpc>
                <a:spcPct val="150000"/>
              </a:lnSpc>
              <a:defRPr/>
            </a:pP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Ban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Lệnh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248, 249</a:t>
            </a:r>
          </a:p>
          <a:p>
            <a:pPr algn="r" defTabSz="685800" latinLnBrk="0">
              <a:lnSpc>
                <a:spcPct val="150000"/>
              </a:lnSpc>
              <a:defRPr/>
            </a:pP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Tổ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chức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lại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bộ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máy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tinh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hơn</a:t>
            </a:r>
            <a:endParaRPr lang="id-ID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F67132CF-F993-4D2C-B58F-8ED5AC03A282}"/>
              </a:ext>
            </a:extLst>
          </p:cNvPr>
          <p:cNvSpPr txBox="1"/>
          <p:nvPr/>
        </p:nvSpPr>
        <p:spPr>
          <a:xfrm>
            <a:off x="-161462" y="4630595"/>
            <a:ext cx="4733462" cy="2264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latinLnBrk="0">
              <a:lnSpc>
                <a:spcPct val="150000"/>
              </a:lnSpc>
              <a:defRPr/>
            </a:pP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160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685800" latinLnBrk="0">
              <a:lnSpc>
                <a:spcPct val="150000"/>
              </a:lnSpc>
              <a:defRPr/>
            </a:pP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trương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đưa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hoạt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thương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mại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đi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nền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nếp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r" defTabSz="685800" latinLnBrk="0">
              <a:lnSpc>
                <a:spcPct val="150000"/>
              </a:lnSpc>
              <a:defRPr/>
            </a:pP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Tăng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cường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giám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sát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nghiêm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quy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định</a:t>
            </a:r>
            <a:endParaRPr lang="en-US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algn="r" defTabSz="685800" latinLnBrk="0">
              <a:lnSpc>
                <a:spcPct val="150000"/>
              </a:lnSpc>
              <a:defRPr/>
            </a:pP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rõ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hơn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biện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pháp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phòng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chống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dịch</a:t>
            </a:r>
            <a:r>
              <a:rPr 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ea typeface="Roboto" panose="02000000000000000000" pitchFamily="2" charset="0"/>
                <a:cs typeface="Times New Roman" panose="02020603050405020304" pitchFamily="18" charset="0"/>
              </a:rPr>
              <a:t> COVID-19</a:t>
            </a:r>
            <a:endParaRPr lang="id-ID" sz="16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B1AE7F22-7E08-49A9-B690-4EE1F4C7A062}"/>
              </a:ext>
            </a:extLst>
          </p:cNvPr>
          <p:cNvSpPr txBox="1"/>
          <p:nvPr/>
        </p:nvSpPr>
        <p:spPr>
          <a:xfrm>
            <a:off x="6732240" y="2142148"/>
            <a:ext cx="2411760" cy="448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latinLnBrk="0">
              <a:lnSpc>
                <a:spcPct val="150000"/>
              </a:lnSpc>
              <a:defRPr/>
            </a:pP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Siết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685800" latinLnBrk="0">
              <a:lnSpc>
                <a:spcPct val="150000"/>
              </a:lnSpc>
              <a:defRPr/>
            </a:pPr>
            <a:r>
              <a:rPr lang="en-US" sz="15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NK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685800" latinLnBrk="0">
              <a:lnSpc>
                <a:spcPct val="150000"/>
              </a:lnSpc>
              <a:defRPr/>
            </a:pP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685800" latinLnBrk="0">
              <a:lnSpc>
                <a:spcPct val="150000"/>
              </a:lnSpc>
              <a:defRPr/>
            </a:pP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endParaRPr lang="en-US" sz="15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latinLnBrk="0">
              <a:lnSpc>
                <a:spcPct val="150000"/>
              </a:lnSpc>
              <a:defRPr/>
            </a:pP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nhãn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mác</a:t>
            </a:r>
            <a:r>
              <a:rPr lang="en-US" sz="15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marL="214313" indent="-214313" defTabSz="685800" latinLnBrk="0">
              <a:lnSpc>
                <a:spcPct val="150000"/>
              </a:lnSpc>
              <a:buFontTx/>
              <a:buChar char="-"/>
              <a:defRPr/>
            </a:pPr>
            <a:endParaRPr lang="en-US" sz="15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latinLnBrk="0">
              <a:lnSpc>
                <a:spcPct val="150000"/>
              </a:lnSpc>
              <a:defRPr/>
            </a:pPr>
            <a:endParaRPr lang="en-US" sz="135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latinLnBrk="0">
              <a:lnSpc>
                <a:spcPct val="150000"/>
              </a:lnSpc>
              <a:defRPr/>
            </a:pPr>
            <a:endParaRPr lang="en-US" sz="1350" b="1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7D6BD46-4087-4F72-AD06-582980946CEC}"/>
              </a:ext>
            </a:extLst>
          </p:cNvPr>
          <p:cNvSpPr txBox="1"/>
          <p:nvPr/>
        </p:nvSpPr>
        <p:spPr>
          <a:xfrm>
            <a:off x="-5641" y="1484784"/>
            <a:ext cx="9149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Roboto Black" panose="02000000000000000000" pitchFamily="2" charset="0"/>
                <a:cs typeface="Times New Roman" panose="02020603050405020304" pitchFamily="18" charset="0"/>
              </a:rPr>
              <a:t>ĐIỀU CHỈNH CHÍNH SÁCH CỦA TRUNG QUỐC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6DC96C1E-765C-40D2-BE74-5239561922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094365"/>
            <a:ext cx="971600" cy="838691"/>
          </a:xfrm>
          <a:prstGeom prst="rect">
            <a:avLst/>
          </a:prstGeom>
        </p:spPr>
      </p:pic>
      <p:sp>
        <p:nvSpPr>
          <p:cNvPr id="29" name="Freeform 6">
            <a:extLst>
              <a:ext uri="{FF2B5EF4-FFF2-40B4-BE49-F238E27FC236}">
                <a16:creationId xmlns:a16="http://schemas.microsoft.com/office/drawing/2014/main" xmlns="" id="{22DE400B-D218-4AF5-80E5-9B3A959041BF}"/>
              </a:ext>
            </a:extLst>
          </p:cNvPr>
          <p:cNvSpPr>
            <a:spLocks/>
          </p:cNvSpPr>
          <p:nvPr/>
        </p:nvSpPr>
        <p:spPr bwMode="auto">
          <a:xfrm>
            <a:off x="3956506" y="1998132"/>
            <a:ext cx="1816670" cy="1583900"/>
          </a:xfrm>
          <a:custGeom>
            <a:avLst/>
            <a:gdLst>
              <a:gd name="T0" fmla="*/ 739 w 861"/>
              <a:gd name="T1" fmla="*/ 731 h 750"/>
              <a:gd name="T2" fmla="*/ 739 w 861"/>
              <a:gd name="T3" fmla="*/ 730 h 750"/>
              <a:gd name="T4" fmla="*/ 861 w 861"/>
              <a:gd name="T5" fmla="*/ 431 h 750"/>
              <a:gd name="T6" fmla="*/ 430 w 861"/>
              <a:gd name="T7" fmla="*/ 0 h 750"/>
              <a:gd name="T8" fmla="*/ 0 w 861"/>
              <a:gd name="T9" fmla="*/ 431 h 750"/>
              <a:gd name="T10" fmla="*/ 120 w 861"/>
              <a:gd name="T11" fmla="*/ 729 h 750"/>
              <a:gd name="T12" fmla="*/ 120 w 861"/>
              <a:gd name="T13" fmla="*/ 730 h 750"/>
              <a:gd name="T14" fmla="*/ 132 w 861"/>
              <a:gd name="T15" fmla="*/ 742 h 750"/>
              <a:gd name="T16" fmla="*/ 284 w 861"/>
              <a:gd name="T17" fmla="*/ 589 h 750"/>
              <a:gd name="T18" fmla="*/ 278 w 861"/>
              <a:gd name="T19" fmla="*/ 583 h 750"/>
              <a:gd name="T20" fmla="*/ 277 w 861"/>
              <a:gd name="T21" fmla="*/ 582 h 750"/>
              <a:gd name="T22" fmla="*/ 215 w 861"/>
              <a:gd name="T23" fmla="*/ 431 h 750"/>
              <a:gd name="T24" fmla="*/ 430 w 861"/>
              <a:gd name="T25" fmla="*/ 215 h 750"/>
              <a:gd name="T26" fmla="*/ 645 w 861"/>
              <a:gd name="T27" fmla="*/ 431 h 750"/>
              <a:gd name="T28" fmla="*/ 584 w 861"/>
              <a:gd name="T29" fmla="*/ 581 h 750"/>
              <a:gd name="T30" fmla="*/ 584 w 861"/>
              <a:gd name="T31" fmla="*/ 581 h 750"/>
              <a:gd name="T32" fmla="*/ 584 w 861"/>
              <a:gd name="T33" fmla="*/ 581 h 750"/>
              <a:gd name="T34" fmla="*/ 563 w 861"/>
              <a:gd name="T35" fmla="*/ 603 h 750"/>
              <a:gd name="T36" fmla="*/ 721 w 861"/>
              <a:gd name="T37" fmla="*/ 750 h 750"/>
              <a:gd name="T38" fmla="*/ 739 w 861"/>
              <a:gd name="T39" fmla="*/ 731 h 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61" h="750">
                <a:moveTo>
                  <a:pt x="739" y="731"/>
                </a:moveTo>
                <a:cubicBezTo>
                  <a:pt x="739" y="730"/>
                  <a:pt x="739" y="730"/>
                  <a:pt x="739" y="730"/>
                </a:cubicBezTo>
                <a:cubicBezTo>
                  <a:pt x="814" y="653"/>
                  <a:pt x="861" y="547"/>
                  <a:pt x="861" y="431"/>
                </a:cubicBezTo>
                <a:cubicBezTo>
                  <a:pt x="861" y="193"/>
                  <a:pt x="668" y="0"/>
                  <a:pt x="430" y="0"/>
                </a:cubicBezTo>
                <a:cubicBezTo>
                  <a:pt x="192" y="0"/>
                  <a:pt x="0" y="193"/>
                  <a:pt x="0" y="431"/>
                </a:cubicBezTo>
                <a:cubicBezTo>
                  <a:pt x="0" y="547"/>
                  <a:pt x="45" y="652"/>
                  <a:pt x="120" y="729"/>
                </a:cubicBezTo>
                <a:cubicBezTo>
                  <a:pt x="120" y="730"/>
                  <a:pt x="120" y="730"/>
                  <a:pt x="120" y="730"/>
                </a:cubicBezTo>
                <a:cubicBezTo>
                  <a:pt x="124" y="734"/>
                  <a:pt x="128" y="738"/>
                  <a:pt x="132" y="742"/>
                </a:cubicBezTo>
                <a:cubicBezTo>
                  <a:pt x="284" y="589"/>
                  <a:pt x="284" y="589"/>
                  <a:pt x="284" y="589"/>
                </a:cubicBezTo>
                <a:cubicBezTo>
                  <a:pt x="282" y="587"/>
                  <a:pt x="280" y="585"/>
                  <a:pt x="278" y="583"/>
                </a:cubicBezTo>
                <a:cubicBezTo>
                  <a:pt x="277" y="582"/>
                  <a:pt x="277" y="582"/>
                  <a:pt x="277" y="582"/>
                </a:cubicBezTo>
                <a:cubicBezTo>
                  <a:pt x="239" y="543"/>
                  <a:pt x="215" y="490"/>
                  <a:pt x="215" y="431"/>
                </a:cubicBezTo>
                <a:cubicBezTo>
                  <a:pt x="215" y="312"/>
                  <a:pt x="311" y="215"/>
                  <a:pt x="430" y="215"/>
                </a:cubicBezTo>
                <a:cubicBezTo>
                  <a:pt x="549" y="215"/>
                  <a:pt x="645" y="312"/>
                  <a:pt x="645" y="431"/>
                </a:cubicBezTo>
                <a:cubicBezTo>
                  <a:pt x="645" y="489"/>
                  <a:pt x="622" y="542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84" y="581"/>
                  <a:pt x="584" y="581"/>
                  <a:pt x="584" y="581"/>
                </a:cubicBezTo>
                <a:cubicBezTo>
                  <a:pt x="577" y="588"/>
                  <a:pt x="570" y="596"/>
                  <a:pt x="563" y="603"/>
                </a:cubicBezTo>
                <a:cubicBezTo>
                  <a:pt x="721" y="750"/>
                  <a:pt x="721" y="750"/>
                  <a:pt x="721" y="750"/>
                </a:cubicBezTo>
                <a:cubicBezTo>
                  <a:pt x="727" y="743"/>
                  <a:pt x="733" y="737"/>
                  <a:pt x="739" y="731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A35EB45C-7550-4365-82CF-02F48A6A274C}"/>
              </a:ext>
            </a:extLst>
          </p:cNvPr>
          <p:cNvSpPr>
            <a:spLocks/>
          </p:cNvSpPr>
          <p:nvPr/>
        </p:nvSpPr>
        <p:spPr bwMode="auto">
          <a:xfrm>
            <a:off x="4912895" y="2962593"/>
            <a:ext cx="1819345" cy="1818454"/>
          </a:xfrm>
          <a:custGeom>
            <a:avLst/>
            <a:gdLst>
              <a:gd name="T0" fmla="*/ 443 w 862"/>
              <a:gd name="T1" fmla="*/ 0 h 861"/>
              <a:gd name="T2" fmla="*/ 373 w 862"/>
              <a:gd name="T3" fmla="*/ 223 h 861"/>
              <a:gd name="T4" fmla="*/ 431 w 862"/>
              <a:gd name="T5" fmla="*/ 215 h 861"/>
              <a:gd name="T6" fmla="*/ 646 w 862"/>
              <a:gd name="T7" fmla="*/ 430 h 861"/>
              <a:gd name="T8" fmla="*/ 431 w 862"/>
              <a:gd name="T9" fmla="*/ 645 h 861"/>
              <a:gd name="T10" fmla="*/ 216 w 862"/>
              <a:gd name="T11" fmla="*/ 430 h 861"/>
              <a:gd name="T12" fmla="*/ 264 w 862"/>
              <a:gd name="T13" fmla="*/ 294 h 861"/>
              <a:gd name="T14" fmla="*/ 106 w 862"/>
              <a:gd name="T15" fmla="*/ 147 h 861"/>
              <a:gd name="T16" fmla="*/ 0 w 862"/>
              <a:gd name="T17" fmla="*/ 430 h 861"/>
              <a:gd name="T18" fmla="*/ 431 w 862"/>
              <a:gd name="T19" fmla="*/ 861 h 861"/>
              <a:gd name="T20" fmla="*/ 862 w 862"/>
              <a:gd name="T21" fmla="*/ 430 h 861"/>
              <a:gd name="T22" fmla="*/ 443 w 862"/>
              <a:gd name="T23" fmla="*/ 0 h 8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62" h="861">
                <a:moveTo>
                  <a:pt x="443" y="0"/>
                </a:moveTo>
                <a:cubicBezTo>
                  <a:pt x="439" y="80"/>
                  <a:pt x="415" y="156"/>
                  <a:pt x="373" y="223"/>
                </a:cubicBezTo>
                <a:cubicBezTo>
                  <a:pt x="391" y="218"/>
                  <a:pt x="411" y="215"/>
                  <a:pt x="431" y="215"/>
                </a:cubicBezTo>
                <a:cubicBezTo>
                  <a:pt x="550" y="215"/>
                  <a:pt x="646" y="311"/>
                  <a:pt x="646" y="430"/>
                </a:cubicBezTo>
                <a:cubicBezTo>
                  <a:pt x="646" y="549"/>
                  <a:pt x="550" y="645"/>
                  <a:pt x="431" y="645"/>
                </a:cubicBezTo>
                <a:cubicBezTo>
                  <a:pt x="312" y="645"/>
                  <a:pt x="216" y="549"/>
                  <a:pt x="216" y="430"/>
                </a:cubicBezTo>
                <a:cubicBezTo>
                  <a:pt x="216" y="378"/>
                  <a:pt x="234" y="331"/>
                  <a:pt x="264" y="294"/>
                </a:cubicBezTo>
                <a:cubicBezTo>
                  <a:pt x="106" y="147"/>
                  <a:pt x="106" y="147"/>
                  <a:pt x="106" y="147"/>
                </a:cubicBezTo>
                <a:cubicBezTo>
                  <a:pt x="40" y="223"/>
                  <a:pt x="0" y="322"/>
                  <a:pt x="0" y="430"/>
                </a:cubicBezTo>
                <a:cubicBezTo>
                  <a:pt x="0" y="668"/>
                  <a:pt x="193" y="861"/>
                  <a:pt x="431" y="861"/>
                </a:cubicBezTo>
                <a:cubicBezTo>
                  <a:pt x="669" y="861"/>
                  <a:pt x="862" y="668"/>
                  <a:pt x="862" y="430"/>
                </a:cubicBezTo>
                <a:cubicBezTo>
                  <a:pt x="862" y="196"/>
                  <a:pt x="675" y="6"/>
                  <a:pt x="443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latinLnBrk="0">
              <a:defRPr/>
            </a:pPr>
            <a:endParaRPr lang="id-ID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9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26" grpId="0"/>
      <p:bldP spid="27" grpId="0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251520" y="923578"/>
            <a:ext cx="8568952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60000"/>
              </a:lnSpc>
            </a:pPr>
            <a:r>
              <a:rPr lang="en-US" altLang="ko-KR" sz="2600" b="1" dirty="0" err="1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6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dirty="0" err="1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6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600" b="1" dirty="0" err="1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ko-KR" sz="26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b="1" dirty="0" err="1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ko-KR" sz="2600" b="1" dirty="0">
                <a:solidFill>
                  <a:srgbClr val="E3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just">
              <a:lnSpc>
                <a:spcPct val="160000"/>
              </a:lnSpc>
              <a:buFontTx/>
              <a:buChar char="-"/>
            </a:pP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hị trường chip bán dẫn trên thế giới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xu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thoái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tác động tới trao đổi của các doanh nghiệp FDI trong đó có doanh nghiệp Hàn Quốc, Nhật Bản; </a:t>
            </a:r>
            <a:endParaRPr lang="en-US" altLang="ko-KR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60000"/>
              </a:lnSpc>
              <a:buFontTx/>
              <a:buChar char="-"/>
            </a:pP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mất giá của đồng </a:t>
            </a:r>
            <a:r>
              <a:rPr lang="en-US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WON</a:t>
            </a:r>
            <a:r>
              <a:rPr lang="vi-VN" altLang="ko-KR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YÊN so với USD cũng là nguyên nhân khiến các nhà nhập khẩu Hàn Quốc, Nhật Bản e dè và thu hẹp quy mô nhập khẩu, chờ đợi tín hiểu khởi sắc hơn của đồng nội tệ.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xmlns="" id="{15FA259C-9736-49AC-92CB-CE3FE141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-27384"/>
            <a:ext cx="8106746" cy="796908"/>
          </a:xfrm>
        </p:spPr>
        <p:txBody>
          <a:bodyPr>
            <a:normAutofit fontScale="90000"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KHÓ KHĂN TRONG HOẠT ĐỘNG XUẤT KHẨU SANG KHU VỰC ĐÔNG BẮC Á 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01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 rot="1740883">
            <a:off x="4975881" y="1213191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b="1" dirty="0">
                <a:solidFill>
                  <a:schemeClr val="bg1"/>
                </a:solidFill>
                <a:latin typeface="Noto Sans" pitchFamily="34" charset="0"/>
                <a:ea typeface="맑은 고딕" pitchFamily="50" charset="-127"/>
              </a:rPr>
              <a:t>CONTENTS</a:t>
            </a:r>
            <a:endParaRPr lang="ko-KR" altLang="en-US" sz="3000" b="1" dirty="0">
              <a:solidFill>
                <a:schemeClr val="bg1"/>
              </a:solidFill>
              <a:latin typeface="Noto Sans" pitchFamily="34" charset="0"/>
              <a:ea typeface="맑은 고딕" pitchFamily="50" charset="-127"/>
            </a:endParaRPr>
          </a:p>
        </p:txBody>
      </p:sp>
      <p:grpSp>
        <p:nvGrpSpPr>
          <p:cNvPr id="66" name="그룹 65"/>
          <p:cNvGrpSpPr/>
          <p:nvPr/>
        </p:nvGrpSpPr>
        <p:grpSpPr>
          <a:xfrm>
            <a:off x="3491880" y="2780928"/>
            <a:ext cx="4421297" cy="584775"/>
            <a:chOff x="1077516" y="961782"/>
            <a:chExt cx="3331423" cy="584775"/>
          </a:xfrm>
        </p:grpSpPr>
        <p:sp>
          <p:nvSpPr>
            <p:cNvPr id="34" name="Oval 3"/>
            <p:cNvSpPr>
              <a:spLocks noChangeArrowheads="1"/>
            </p:cNvSpPr>
            <p:nvPr/>
          </p:nvSpPr>
          <p:spPr bwMode="auto">
            <a:xfrm>
              <a:off x="1511577" y="1001321"/>
              <a:ext cx="40747" cy="504825"/>
            </a:xfrm>
            <a:prstGeom prst="homePlate">
              <a:avLst>
                <a:gd name="adj" fmla="val 0"/>
              </a:avLst>
            </a:prstGeom>
            <a:solidFill>
              <a:srgbClr val="E3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  <a:defRPr/>
              </a:pPr>
              <a:endParaRPr kumimoji="0" lang="ko-KR" altLang="en-US" dirty="0">
                <a:solidFill>
                  <a:srgbClr val="5B6573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18" name="Text Box 5"/>
            <p:cNvSpPr txBox="1">
              <a:spLocks noChangeArrowheads="1"/>
            </p:cNvSpPr>
            <p:nvPr/>
          </p:nvSpPr>
          <p:spPr bwMode="auto">
            <a:xfrm>
              <a:off x="1620092" y="961782"/>
              <a:ext cx="27888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ko-KR" sz="1600" b="1" dirty="0"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ĐẶC ĐIỂM THỊ TRƯỜNG ĐÔNG BẮC Á</a:t>
              </a: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077516" y="999966"/>
              <a:ext cx="38071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01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9" name="그룹 48"/>
          <p:cNvGrpSpPr/>
          <p:nvPr/>
        </p:nvGrpSpPr>
        <p:grpSpPr>
          <a:xfrm>
            <a:off x="3419872" y="3573016"/>
            <a:ext cx="5472607" cy="601172"/>
            <a:chOff x="1077516" y="904974"/>
            <a:chExt cx="3587878" cy="601172"/>
          </a:xfrm>
        </p:grpSpPr>
        <p:sp>
          <p:nvSpPr>
            <p:cNvPr id="71" name="Oval 3"/>
            <p:cNvSpPr>
              <a:spLocks noChangeArrowheads="1"/>
            </p:cNvSpPr>
            <p:nvPr/>
          </p:nvSpPr>
          <p:spPr bwMode="auto">
            <a:xfrm>
              <a:off x="1502396" y="1001321"/>
              <a:ext cx="45719" cy="504825"/>
            </a:xfrm>
            <a:prstGeom prst="homePlate">
              <a:avLst>
                <a:gd name="adj" fmla="val 0"/>
              </a:avLst>
            </a:prstGeom>
            <a:solidFill>
              <a:srgbClr val="169FF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</a:pPr>
              <a:endParaRPr lang="ko-KR" altLang="en-US" dirty="0">
                <a:solidFill>
                  <a:srgbClr val="5B6573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72" name="Text Box 5"/>
            <p:cNvSpPr txBox="1">
              <a:spLocks noChangeArrowheads="1"/>
            </p:cNvSpPr>
            <p:nvPr/>
          </p:nvSpPr>
          <p:spPr bwMode="auto">
            <a:xfrm>
              <a:off x="1596814" y="904974"/>
              <a:ext cx="306858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vi-VN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TÌNH HÌNH XUẤT NHẬP KHẨU </a:t>
              </a:r>
              <a:r>
                <a:rPr lang="en-US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VỚI</a:t>
              </a:r>
              <a:r>
                <a:rPr lang="vi-VN" sz="16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KHU VỰC </a:t>
              </a:r>
              <a:r>
                <a:rPr lang="en-US" sz="16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ĐÔNG BẮC Á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74" name="TextBox 13"/>
            <p:cNvSpPr txBox="1">
              <a:spLocks noChangeArrowheads="1"/>
            </p:cNvSpPr>
            <p:nvPr/>
          </p:nvSpPr>
          <p:spPr bwMode="auto">
            <a:xfrm>
              <a:off x="1077516" y="999966"/>
              <a:ext cx="354260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02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3491880" y="4365104"/>
            <a:ext cx="5127325" cy="668303"/>
            <a:chOff x="1101532" y="837843"/>
            <a:chExt cx="3406962" cy="668303"/>
          </a:xfrm>
        </p:grpSpPr>
        <p:sp>
          <p:nvSpPr>
            <p:cNvPr id="76" name="Oval 3"/>
            <p:cNvSpPr>
              <a:spLocks noChangeArrowheads="1"/>
            </p:cNvSpPr>
            <p:nvPr/>
          </p:nvSpPr>
          <p:spPr bwMode="auto">
            <a:xfrm>
              <a:off x="1484310" y="1001321"/>
              <a:ext cx="47845" cy="504825"/>
            </a:xfrm>
            <a:prstGeom prst="homePlate">
              <a:avLst>
                <a:gd name="adj" fmla="val 0"/>
              </a:avLst>
            </a:prstGeom>
            <a:solidFill>
              <a:srgbClr val="E366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</a:pPr>
              <a:endParaRPr lang="ko-KR" altLang="en-US" dirty="0">
                <a:solidFill>
                  <a:srgbClr val="5B6573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77" name="Text Box 5"/>
            <p:cNvSpPr txBox="1">
              <a:spLocks noChangeArrowheads="1"/>
            </p:cNvSpPr>
            <p:nvPr/>
          </p:nvSpPr>
          <p:spPr bwMode="auto">
            <a:xfrm>
              <a:off x="1580005" y="837843"/>
              <a:ext cx="2928489" cy="635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600"/>
                </a:spcAft>
              </a:pPr>
              <a:r>
                <a:rPr lang="es-MX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KHÓ KHĂN TRONG HOẠT ĐỘNG XUẤT KHẨU SANG KHU VỰC </a:t>
              </a:r>
              <a:r>
                <a:rPr lang="es-MX" sz="16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ĐÔNG BẮC Á</a:t>
              </a:r>
              <a:r>
                <a:rPr lang="es-MX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endParaRPr lang="en-US" sz="1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79" name="TextBox 13"/>
            <p:cNvSpPr txBox="1">
              <a:spLocks noChangeArrowheads="1"/>
            </p:cNvSpPr>
            <p:nvPr/>
          </p:nvSpPr>
          <p:spPr bwMode="auto">
            <a:xfrm>
              <a:off x="1101532" y="999966"/>
              <a:ext cx="335736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03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0" name="그룹 79"/>
          <p:cNvGrpSpPr/>
          <p:nvPr/>
        </p:nvGrpSpPr>
        <p:grpSpPr>
          <a:xfrm>
            <a:off x="3482438" y="5434389"/>
            <a:ext cx="5592067" cy="506180"/>
            <a:chOff x="1077516" y="999966"/>
            <a:chExt cx="3525819" cy="506180"/>
          </a:xfrm>
        </p:grpSpPr>
        <p:sp>
          <p:nvSpPr>
            <p:cNvPr id="81" name="Oval 3"/>
            <p:cNvSpPr>
              <a:spLocks noChangeArrowheads="1"/>
            </p:cNvSpPr>
            <p:nvPr/>
          </p:nvSpPr>
          <p:spPr bwMode="auto">
            <a:xfrm>
              <a:off x="1446680" y="1001321"/>
              <a:ext cx="43816" cy="504825"/>
            </a:xfrm>
            <a:prstGeom prst="homePlate">
              <a:avLst>
                <a:gd name="adj" fmla="val 0"/>
              </a:avLst>
            </a:prstGeom>
            <a:solidFill>
              <a:srgbClr val="169FF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80000"/>
                </a:lnSpc>
              </a:pPr>
              <a:endParaRPr lang="ko-KR" altLang="en-US" dirty="0">
                <a:solidFill>
                  <a:srgbClr val="5B6573"/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82" name="Text Box 5"/>
            <p:cNvSpPr txBox="1">
              <a:spLocks noChangeArrowheads="1"/>
            </p:cNvSpPr>
            <p:nvPr/>
          </p:nvSpPr>
          <p:spPr bwMode="auto">
            <a:xfrm>
              <a:off x="1537482" y="1082809"/>
              <a:ext cx="306585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KHUYẾN NGHỊ</a:t>
              </a:r>
              <a:endPara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endParaRPr>
            </a:p>
          </p:txBody>
        </p:sp>
        <p:sp>
          <p:nvSpPr>
            <p:cNvPr id="84" name="TextBox 13"/>
            <p:cNvSpPr txBox="1">
              <a:spLocks noChangeArrowheads="1"/>
            </p:cNvSpPr>
            <p:nvPr/>
          </p:nvSpPr>
          <p:spPr bwMode="auto">
            <a:xfrm>
              <a:off x="1077516" y="999966"/>
              <a:ext cx="369108" cy="477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5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04 </a:t>
              </a:r>
              <a:endPara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635896" y="4600384"/>
            <a:ext cx="5472607" cy="1401160"/>
            <a:chOff x="3661434" y="3224209"/>
            <a:chExt cx="5472607" cy="1401160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661434" y="4225259"/>
              <a:ext cx="547260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>
                  <a:solidFill>
                    <a:srgbClr val="E36600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KHUYẾN NGHỊ</a:t>
              </a:r>
              <a:endParaRPr kumimoji="1" lang="vi-VN" altLang="ko-KR" sz="2000" b="1" dirty="0">
                <a:solidFill>
                  <a:srgbClr val="E366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139952" y="3224209"/>
              <a:ext cx="749606" cy="749606"/>
              <a:chOff x="6841697" y="1086553"/>
              <a:chExt cx="749606" cy="749606"/>
            </a:xfrm>
          </p:grpSpPr>
          <p:sp>
            <p:nvSpPr>
              <p:cNvPr id="6" name="직사각형 5"/>
              <p:cNvSpPr/>
              <p:nvPr/>
            </p:nvSpPr>
            <p:spPr>
              <a:xfrm rot="2700000">
                <a:off x="6841697" y="1086553"/>
                <a:ext cx="749606" cy="749606"/>
              </a:xfrm>
              <a:prstGeom prst="rect">
                <a:avLst/>
              </a:prstGeom>
              <a:solidFill>
                <a:srgbClr val="169F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867688" y="1148512"/>
                <a:ext cx="59503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맑은 고딕" pitchFamily="50" charset="-127"/>
                    <a:cs typeface="Times New Roman" panose="02020603050405020304" pitchFamily="18" charset="0"/>
                  </a:rPr>
                  <a:t>04</a:t>
                </a:r>
                <a:endParaRPr kumimoji="1" lang="ko-KR" altLang="ko-KR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7336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xmlns="" id="{15FA259C-9736-49AC-92CB-CE3FE141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-27384"/>
            <a:ext cx="8034738" cy="7969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SỐ KHUYẾN NGHỊ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1355FB09-B2D3-4A80-B298-B02C400CE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3215" y="1523617"/>
            <a:ext cx="5809014" cy="4523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  <a:tabLst>
                <a:tab pos="422041" algn="l"/>
              </a:tabLst>
              <a:defRPr/>
            </a:pP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, xu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tabLst>
                <a:tab pos="422041" algn="l"/>
              </a:tabLst>
              <a:defRPr/>
            </a:pP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Duy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vi-VN" altLang="ko-KR" sz="2215" dirty="0">
                <a:latin typeface="Times New Roman" pitchFamily="18" charset="0"/>
                <a:cs typeface="Times New Roman" pitchFamily="18" charset="0"/>
              </a:rPr>
              <a:t>Tận dụng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215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vi-VN" altLang="ko-KR" sz="2215" dirty="0">
                <a:latin typeface="Times New Roman" pitchFamily="18" charset="0"/>
                <a:cs typeface="Times New Roman" pitchFamily="18" charset="0"/>
              </a:rPr>
              <a:t> ưu đãi cắt giảm thuế trong các Hiệp định FTA</a:t>
            </a: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; </a:t>
            </a:r>
            <a:endParaRPr lang="en-US" altLang="ko-KR" sz="2215" dirty="0"/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tabLst>
                <a:tab pos="422041" algn="l"/>
              </a:tabLst>
              <a:defRPr/>
            </a:pPr>
            <a:r>
              <a:rPr lang="en-US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XTTM,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tabLst>
                <a:tab pos="422041" algn="l"/>
              </a:tabLst>
              <a:defRPr/>
            </a:pP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Á;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  <a:tabLst>
                <a:tab pos="422041" algn="l"/>
              </a:tabLst>
              <a:defRPr/>
            </a:pP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TMĐT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altLang="ko-KR" sz="2215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GB" altLang="ko-KR" sz="2215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altLang="ko-KR" sz="2215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q"/>
              <a:tabLst>
                <a:tab pos="422041" algn="l"/>
              </a:tabLst>
              <a:defRPr/>
            </a:pPr>
            <a:endParaRPr lang="vi-VN" altLang="ko-KR" sz="2215" dirty="0"/>
          </a:p>
        </p:txBody>
      </p:sp>
      <p:pic>
        <p:nvPicPr>
          <p:cNvPr id="5" name="Picture 2" descr="The Way Forward Stock Photo | Adobe Stock">
            <a:extLst>
              <a:ext uri="{FF2B5EF4-FFF2-40B4-BE49-F238E27FC236}">
                <a16:creationId xmlns:a16="http://schemas.microsoft.com/office/drawing/2014/main" xmlns="" id="{F212FB98-B371-4120-97A2-C7374CED4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458" y="1833746"/>
            <a:ext cx="2367604" cy="336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11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E36600"/>
                </a:solidFill>
              </a:rPr>
              <a:t>T</a:t>
            </a:r>
            <a:r>
              <a:rPr lang="en-US" altLang="ko-KR" dirty="0"/>
              <a:t>HANK YOU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3059832" y="4600384"/>
            <a:ext cx="6732240" cy="1708936"/>
            <a:chOff x="3265898" y="3224209"/>
            <a:chExt cx="6732240" cy="170893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265898" y="4225259"/>
              <a:ext cx="6732240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>
                  <a:solidFill>
                    <a:srgbClr val="E36600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 </a:t>
              </a:r>
              <a:r>
                <a:rPr kumimoji="1" lang="vi-VN" altLang="ko-KR" sz="2000" b="1" dirty="0">
                  <a:solidFill>
                    <a:srgbClr val="E36600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ĐẶC ĐIỂM THỊ TRƯỜNG </a:t>
              </a:r>
              <a:r>
                <a:rPr kumimoji="1" lang="en-US" altLang="ko-KR" sz="2000" b="1" dirty="0">
                  <a:solidFill>
                    <a:srgbClr val="E36600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ĐÔNG BẮC Á</a:t>
              </a:r>
              <a:endParaRPr kumimoji="1" lang="vi-VN" altLang="ko-KR" sz="2000" b="1" dirty="0">
                <a:solidFill>
                  <a:srgbClr val="E366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altLang="ko-KR" sz="2000" b="1" dirty="0">
                <a:solidFill>
                  <a:srgbClr val="E36600"/>
                </a:solidFill>
                <a:latin typeface="Times New Roman" panose="02020603050405020304" pitchFamily="18" charset="0"/>
                <a:ea typeface="맑은 고딕" pitchFamily="50" charset="-127"/>
                <a:cs typeface="Times New Roman" panose="02020603050405020304" pitchFamily="18" charset="0"/>
              </a:endParaRP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139952" y="3224209"/>
              <a:ext cx="749606" cy="749606"/>
              <a:chOff x="6841697" y="1086553"/>
              <a:chExt cx="749606" cy="749606"/>
            </a:xfrm>
          </p:grpSpPr>
          <p:sp>
            <p:nvSpPr>
              <p:cNvPr id="6" name="직사각형 5"/>
              <p:cNvSpPr/>
              <p:nvPr/>
            </p:nvSpPr>
            <p:spPr>
              <a:xfrm rot="2700000">
                <a:off x="6841697" y="1086553"/>
                <a:ext cx="749606" cy="749606"/>
              </a:xfrm>
              <a:prstGeom prst="rect">
                <a:avLst/>
              </a:prstGeom>
              <a:solidFill>
                <a:srgbClr val="169F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867688" y="1148512"/>
                <a:ext cx="59503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맑은 고딕" pitchFamily="50" charset="-127"/>
                    <a:cs typeface="Times New Roman" panose="02020603050405020304" pitchFamily="18" charset="0"/>
                  </a:rPr>
                  <a:t>01</a:t>
                </a:r>
                <a:endParaRPr kumimoji="1" lang="ko-KR" altLang="ko-KR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THỊ TRƯỜNG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BẮC Á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95537" y="1268760"/>
            <a:ext cx="8208912" cy="5097710"/>
          </a:xfrm>
        </p:spPr>
        <p:txBody>
          <a:bodyPr>
            <a:norm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Trung Quốc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Nhật Bản, Hàn Quốc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48%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altLang="ko-KR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 Kông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 Loan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vi-VN" altLang="ko-KR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/>
            <a:endParaRPr lang="en-US" altLang="ko-K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THỊ TRƯỜNG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BẮC Á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6513" y="851570"/>
            <a:ext cx="8927975" cy="5097710"/>
          </a:xfrm>
        </p:spPr>
        <p:txBody>
          <a:bodyPr>
            <a:noAutofit/>
          </a:bodyPr>
          <a:lstStyle/>
          <a:p>
            <a:pPr marL="357188" indent="-357188" algn="just">
              <a:lnSpc>
                <a:spcPct val="170000"/>
              </a:lnSpc>
              <a:buFontTx/>
              <a:buChar char="-"/>
            </a:pP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 vực thị trường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khu vực có dân số khoảng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tỷ người (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1,4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Là khu vực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nhiều tiềm năng để phát triển kinh tế thương mại.</a:t>
            </a:r>
            <a:endParaRPr lang="en-US" altLang="ko-K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7188" indent="-357188" algn="just">
              <a:lnSpc>
                <a:spcPct val="170000"/>
              </a:lnSpc>
              <a:buFontTx/>
              <a:buChar char="-"/>
            </a:pPr>
            <a:r>
              <a:rPr lang="en-US" altLang="ko-KR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Hầu 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các nước trong khu vực (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 Bản, Trung Quốc, Hàn Quốc</a:t>
            </a:r>
            <a:r>
              <a:rPr lang="en-US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altLang="ko-K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thị trường cung cấp nguồn nguyên liệu đầu vào để Việt Nam sản xuất hàng xuất khẩu và tiêu dùng trong nước:  như nguyên phụ liệu dệt may, hóa chất, sắt thép, xăng dầu, khí đốt.v.v… . </a:t>
            </a:r>
            <a:endParaRPr lang="en-US" altLang="ko-KR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444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ĐẶC ĐIỂM THỊ TRƯỜNG </a:t>
            </a:r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ĐÔNG BẮC Á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37662" y="908720"/>
            <a:ext cx="8754818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Aft>
                <a:spcPts val="1200"/>
              </a:spcAft>
            </a:pP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tham gia các Hiệp định Thương mại tự do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Nam. Bao </a:t>
            </a:r>
            <a:r>
              <a:rPr lang="en-US" altLang="ko-KR" sz="2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altLang="ko-KR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(VKFTA)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–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(VJEPA)</a:t>
            </a: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đối tác kinh tế toàn diện khu vực RCEP (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ko-K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đối tác kinh tế toàn diện và tiến bộ TBD CPTPP (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altLang="ko-KR" sz="2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Tx/>
              <a:buChar char="-"/>
            </a:pP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Hiệp định Thương mại tự do ASEAN với các đối tác: 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àn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uốc</a:t>
            </a:r>
            <a:r>
              <a:rPr lang="vi-VN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Nhật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ko-KR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</p:spTree>
    <p:extLst>
      <p:ext uri="{BB962C8B-B14F-4D97-AF65-F5344CB8AC3E}">
        <p14:creationId xmlns:p14="http://schemas.microsoft.com/office/powerpoint/2010/main" xmlns="" val="17197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2880320" y="4600384"/>
            <a:ext cx="6444208" cy="1708936"/>
            <a:chOff x="3086386" y="3224209"/>
            <a:chExt cx="6444208" cy="1708936"/>
          </a:xfrm>
        </p:grpSpPr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3086386" y="4225259"/>
              <a:ext cx="644420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ko-KR" sz="2000" b="1" dirty="0">
                  <a:solidFill>
                    <a:srgbClr val="E36600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rPr>
                <a:t>TÌNH HÌNH XUẤT NHẬP KHẨU NÔNG SẢN VỚI KHU VỰC ĐÔNG BẮC Á</a:t>
              </a:r>
            </a:p>
          </p:txBody>
        </p:sp>
        <p:grpSp>
          <p:nvGrpSpPr>
            <p:cNvPr id="13" name="그룹 12"/>
            <p:cNvGrpSpPr/>
            <p:nvPr/>
          </p:nvGrpSpPr>
          <p:grpSpPr>
            <a:xfrm>
              <a:off x="4139952" y="3224209"/>
              <a:ext cx="749606" cy="749606"/>
              <a:chOff x="6841697" y="1086553"/>
              <a:chExt cx="749606" cy="749606"/>
            </a:xfrm>
          </p:grpSpPr>
          <p:sp>
            <p:nvSpPr>
              <p:cNvPr id="6" name="직사각형 5"/>
              <p:cNvSpPr/>
              <p:nvPr/>
            </p:nvSpPr>
            <p:spPr>
              <a:xfrm rot="2700000">
                <a:off x="6841697" y="1086553"/>
                <a:ext cx="749606" cy="749606"/>
              </a:xfrm>
              <a:prstGeom prst="rect">
                <a:avLst/>
              </a:prstGeom>
              <a:solidFill>
                <a:srgbClr val="169F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Noto Sans" pitchFamily="34" charset="0"/>
                  <a:ea typeface="맑은 고딕" pitchFamily="50" charset="-127"/>
                </a:endParaRPr>
              </a:p>
            </p:txBody>
          </p:sp>
          <p:sp>
            <p:nvSpPr>
              <p:cNvPr id="11" name="Text Box 4"/>
              <p:cNvSpPr txBox="1">
                <a:spLocks noChangeArrowheads="1"/>
              </p:cNvSpPr>
              <p:nvPr/>
            </p:nvSpPr>
            <p:spPr bwMode="auto">
              <a:xfrm>
                <a:off x="6867688" y="1148512"/>
                <a:ext cx="595035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1" lang="en-US" altLang="ko-KR" sz="3200" b="1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맑은 고딕" pitchFamily="50" charset="-127"/>
                    <a:cs typeface="Times New Roman" panose="02020603050405020304" pitchFamily="18" charset="0"/>
                  </a:rPr>
                  <a:t>02</a:t>
                </a:r>
                <a:endParaRPr kumimoji="1" lang="ko-KR" altLang="ko-KR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맑은 고딕" pitchFamily="50" charset="-127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276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CHUNG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323528" y="1124744"/>
            <a:ext cx="8424935" cy="509771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</a:pPr>
            <a:r>
              <a:rPr lang="en-US" altLang="ko-KR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XNK: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350,2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48%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XNK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ko-KR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122,3/372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32,9%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ko-KR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3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227/359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63,5%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</a:pP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105,6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8,3% so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</a:p>
          <a:p>
            <a:pPr marL="0" indent="0" algn="just"/>
            <a:endParaRPr lang="en-US" altLang="ko-KR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81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내용 개체 틀 36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09771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altLang="ko-KR" sz="2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ko-KR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/2023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236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47,5%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(496,3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USD),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11,7%so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88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2,6% so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34%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XK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ra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148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16,4% so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62,4%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NK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</a:pPr>
            <a:r>
              <a:rPr lang="en-US" altLang="ko-KR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ko-KR" sz="25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60,1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USD,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30,7% so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altLang="ko-KR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2022. </a:t>
            </a:r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xmlns="" id="{C007277E-E762-4DF9-B348-CAE07E1D2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16" y="-27384"/>
            <a:ext cx="8100392" cy="796908"/>
          </a:xfrm>
        </p:spPr>
        <p:txBody>
          <a:bodyPr>
            <a:normAutofit/>
          </a:bodyPr>
          <a:lstStyle/>
          <a:p>
            <a:r>
              <a:rPr lang="en-US" altLang="ko-K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TÌNH HÌNH CHUNG</a:t>
            </a:r>
            <a:endParaRPr lang="ko-KR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38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10506</TotalTime>
  <Words>1729</Words>
  <Application>Microsoft Office PowerPoint</Application>
  <PresentationFormat>On-screen Show (4:3)</PresentationFormat>
  <Paragraphs>136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Times New Roman</vt:lpstr>
      <vt:lpstr>맑은 고딕</vt:lpstr>
      <vt:lpstr>굴림체</vt:lpstr>
      <vt:lpstr>Noto Sans</vt:lpstr>
      <vt:lpstr>Calibri</vt:lpstr>
      <vt:lpstr>Batang</vt:lpstr>
      <vt:lpstr>Roboto</vt:lpstr>
      <vt:lpstr>Roboto Black</vt:lpstr>
      <vt:lpstr>Wingdings</vt:lpstr>
      <vt:lpstr>Office 테마</vt:lpstr>
      <vt:lpstr>THÔNG TIN  THỊ TRƯỜNG KHU VỰC ĐÔNG BẮC Á</vt:lpstr>
      <vt:lpstr>Slide 2</vt:lpstr>
      <vt:lpstr>Slide 3</vt:lpstr>
      <vt:lpstr>ĐẶC ĐIỂM THỊ TRƯỜNG ĐÔNG BẮC Á</vt:lpstr>
      <vt:lpstr>ĐẶC ĐIỂM THỊ TRƯỜNG ĐÔNG BẮC Á</vt:lpstr>
      <vt:lpstr>ĐẶC ĐIỂM THỊ TRƯỜNG ĐÔNG BẮC Á</vt:lpstr>
      <vt:lpstr>Slide 7</vt:lpstr>
      <vt:lpstr>TÌNH HÌNH CHUNG</vt:lpstr>
      <vt:lpstr>TÌNH HÌNH CHUNG</vt:lpstr>
      <vt:lpstr>TÌNH HÌNH CHUNG</vt:lpstr>
      <vt:lpstr>TÌNH HÌNH CHUNG</vt:lpstr>
      <vt:lpstr>TÌNH HÌNH XUẤT NHẬP KHẨU NÔNG SẢN VỚI KHU VỰC ĐÔNG BẮC Á</vt:lpstr>
      <vt:lpstr>TÌNH HÌNH XUẤT NHẬP KHẨU NÔNG SẢN VỚI KHU VỰC ĐÔNG BẮC Á</vt:lpstr>
      <vt:lpstr>NHẬN ĐỊNH CHUNG</vt:lpstr>
      <vt:lpstr>Slide 15</vt:lpstr>
      <vt:lpstr>KHÓ KHĂN TRONG HOẠT ĐỘNG XUẤT KHẨU SANG KHU VỰC ĐÔNG BẮC Á </vt:lpstr>
      <vt:lpstr>KHÓ KHĂN TRONG HOẠT ĐỘNG XUẤT KHẨU SANG KHU VỰC ĐÔNG BẮC Á </vt:lpstr>
      <vt:lpstr>KHÓ KHĂN TRONG HOẠT ĐỘNG XUẤT KHẨU SANG KHU VỰC ĐÔNG BẮC Á </vt:lpstr>
      <vt:lpstr>KHÓ KHĂN TRONG HOẠT ĐỘNG XUẤT KHẨU SANG KHU VỰC ĐÔNG BẮC Á </vt:lpstr>
      <vt:lpstr>Slide 20</vt:lpstr>
      <vt:lpstr>MỘT SỐ KHUYẾN NGHỊ</vt:lpstr>
      <vt:lpstr>THANK YOU</vt:lpstr>
    </vt:vector>
  </TitlesOfParts>
  <Company>(주) 예스폼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예스폼 템플릿</dc:title>
  <dc:creator>문서서식 예스폼(www.yesform.com) 김다혜</dc:creator>
  <cp:keywords>www.yesform.com</cp:keywords>
  <dc:description>본 문서의 저작권은 예스폼(yesform)에 있으며
무단 복제 배포시 법적인 제재를 받을 수 있습니다.</dc:description>
  <cp:lastModifiedBy>Admin</cp:lastModifiedBy>
  <cp:revision>852</cp:revision>
  <dcterms:created xsi:type="dcterms:W3CDTF">2010-02-01T08:03:16Z</dcterms:created>
  <dcterms:modified xsi:type="dcterms:W3CDTF">2023-11-08T02:16:49Z</dcterms:modified>
</cp:coreProperties>
</file>